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65" r:id="rId6"/>
    <p:sldId id="267" r:id="rId7"/>
    <p:sldId id="259" r:id="rId8"/>
    <p:sldId id="268" r:id="rId9"/>
    <p:sldId id="270" r:id="rId10"/>
    <p:sldId id="271" r:id="rId11"/>
    <p:sldId id="269" r:id="rId12"/>
    <p:sldId id="260" r:id="rId13"/>
    <p:sldId id="272" r:id="rId14"/>
    <p:sldId id="261" r:id="rId15"/>
    <p:sldId id="262" r:id="rId16"/>
    <p:sldId id="263" r:id="rId17"/>
    <p:sldId id="273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C37ACA3-8BA0-471F-8B1A-5485785B1F4E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31FD-1448-4618-81BF-9682BB02F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ACA3-8BA0-471F-8B1A-5485785B1F4E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31FD-1448-4618-81BF-9682BB02F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ACA3-8BA0-471F-8B1A-5485785B1F4E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31FD-1448-4618-81BF-9682BB02F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ACA3-8BA0-471F-8B1A-5485785B1F4E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31FD-1448-4618-81BF-9682BB02F59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ACA3-8BA0-471F-8B1A-5485785B1F4E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31FD-1448-4618-81BF-9682BB02F5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ACA3-8BA0-471F-8B1A-5485785B1F4E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31FD-1448-4618-81BF-9682BB02F59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ACA3-8BA0-471F-8B1A-5485785B1F4E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31FD-1448-4618-81BF-9682BB02F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ACA3-8BA0-471F-8B1A-5485785B1F4E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31FD-1448-4618-81BF-9682BB02F5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ACA3-8BA0-471F-8B1A-5485785B1F4E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31FD-1448-4618-81BF-9682BB02F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ACA3-8BA0-471F-8B1A-5485785B1F4E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31FD-1448-4618-81BF-9682BB02F5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7ACA3-8BA0-471F-8B1A-5485785B1F4E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631FD-1448-4618-81BF-9682BB02F5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C37ACA3-8BA0-471F-8B1A-5485785B1F4E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4F631FD-1448-4618-81BF-9682BB02F59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names.org/DM/largest-cities-in-dominica.html" TargetMode="External"/><Relationship Id="rId2" Type="http://schemas.openxmlformats.org/officeDocument/2006/relationships/hyperlink" Target="http://www.dominica.dm/index.php/where-is-dominic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atin typeface="Gabriola" panose="04040605051002020D02" pitchFamily="82" charset="0"/>
              </a:rPr>
              <a:t>Dominica</a:t>
            </a:r>
            <a:endParaRPr lang="en-US" sz="5400" b="1" dirty="0">
              <a:latin typeface="Gabriola" panose="04040605051002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Sarah Burns   3/19/14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94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landmarks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Imperial Road: this twisty mountain road leads to many island sites in Dominica. </a:t>
            </a:r>
          </a:p>
          <a:p>
            <a:r>
              <a:rPr lang="en-US" dirty="0" smtClean="0"/>
              <a:t>Soufriere </a:t>
            </a:r>
            <a:r>
              <a:rPr lang="en-US" dirty="0" err="1" smtClean="0"/>
              <a:t>Scottshead</a:t>
            </a:r>
            <a:r>
              <a:rPr lang="en-US" dirty="0" smtClean="0"/>
              <a:t> Marine Reserve: marine </a:t>
            </a:r>
            <a:r>
              <a:rPr lang="en-US" dirty="0"/>
              <a:t>reserve, established to preserve the bay and marine </a:t>
            </a:r>
            <a:r>
              <a:rPr lang="en-US" dirty="0" smtClean="0"/>
              <a:t>area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2130188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884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landforms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volcanoes in Dominica are Grenada and St. Vincent</a:t>
            </a:r>
          </a:p>
          <a:p>
            <a:r>
              <a:rPr lang="en-US" dirty="0"/>
              <a:t>Trafalgar Falls are the twin falls of Dominica and also the most popular </a:t>
            </a:r>
            <a:r>
              <a:rPr lang="en-US" dirty="0" smtClean="0"/>
              <a:t>attraction.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05200"/>
            <a:ext cx="272109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127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Dominica’s rich culture is a mix of English, French, African, and </a:t>
            </a:r>
            <a:r>
              <a:rPr lang="en-US" dirty="0" err="1" smtClean="0"/>
              <a:t>Carib</a:t>
            </a:r>
            <a:r>
              <a:rPr lang="en-US" dirty="0" smtClean="0"/>
              <a:t> people.</a:t>
            </a:r>
          </a:p>
          <a:p>
            <a:r>
              <a:rPr lang="en-US" dirty="0" smtClean="0"/>
              <a:t>Dominica celebrates its independence in cultural celebrations that last up to 4 weeks.</a:t>
            </a:r>
          </a:p>
          <a:p>
            <a:r>
              <a:rPr lang="en-US" dirty="0"/>
              <a:t>Dominica is the only Caribbean island with a remaining population of pre-Columbian </a:t>
            </a:r>
            <a:r>
              <a:rPr lang="en-US" dirty="0" err="1"/>
              <a:t>Carib</a:t>
            </a:r>
            <a:r>
              <a:rPr lang="en-US" dirty="0"/>
              <a:t> </a:t>
            </a:r>
            <a:r>
              <a:rPr lang="en-US" dirty="0" smtClean="0"/>
              <a:t>Indians.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89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Today, over 2,000 </a:t>
            </a:r>
            <a:r>
              <a:rPr lang="en-US" dirty="0" err="1"/>
              <a:t>Caribs</a:t>
            </a:r>
            <a:r>
              <a:rPr lang="en-US" dirty="0"/>
              <a:t>, properly known as the </a:t>
            </a:r>
            <a:r>
              <a:rPr lang="en-US" dirty="0" err="1"/>
              <a:t>Kalinago</a:t>
            </a:r>
            <a:r>
              <a:rPr lang="en-US" dirty="0"/>
              <a:t>, inhabit a 3,700 acre territory on the northwestern side of the island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83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200400"/>
          </a:xfrm>
        </p:spPr>
        <p:txBody>
          <a:bodyPr>
            <a:normAutofit fontScale="92500"/>
          </a:bodyPr>
          <a:lstStyle/>
          <a:p>
            <a:r>
              <a:rPr lang="en-US" sz="1600" dirty="0" smtClean="0"/>
              <a:t>The main boost for Dominica’s economy is agriculture with bananas as the main product. </a:t>
            </a:r>
            <a:r>
              <a:rPr lang="en-US" sz="1600" dirty="0" smtClean="0"/>
              <a:t>This job is occupied by at least one-third of the country’s population. </a:t>
            </a:r>
          </a:p>
          <a:p>
            <a:r>
              <a:rPr lang="en-US" sz="1600" dirty="0"/>
              <a:t>This sector is highly vulnerable to weather conditions and to external events affecting </a:t>
            </a:r>
            <a:r>
              <a:rPr lang="en-US" sz="1600" dirty="0" smtClean="0"/>
              <a:t>prices.</a:t>
            </a:r>
          </a:p>
          <a:p>
            <a:r>
              <a:rPr lang="en-US" sz="1600" dirty="0"/>
              <a:t>agricultural diversification is a </a:t>
            </a:r>
            <a:r>
              <a:rPr lang="en-US" sz="1600" dirty="0" smtClean="0"/>
              <a:t>priority</a:t>
            </a:r>
          </a:p>
          <a:p>
            <a:r>
              <a:rPr lang="en-US" sz="1600" dirty="0"/>
              <a:t>Dominica has made some progress, with the export of small quantities of citrus fruits and vegetables and the introduction of coffee, patchouli, aloe </a:t>
            </a:r>
            <a:r>
              <a:rPr lang="en-US" sz="1600" dirty="0" err="1"/>
              <a:t>vera</a:t>
            </a:r>
            <a:r>
              <a:rPr lang="en-US" sz="1600" dirty="0"/>
              <a:t>, cut flowers, and exotic fruits such as mangoes, guavas, and papayas.</a:t>
            </a:r>
            <a:endParaRPr lang="en-US" sz="16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248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Interesting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Dominica’s original name is </a:t>
            </a:r>
            <a:r>
              <a:rPr lang="en-US" dirty="0" err="1"/>
              <a:t>Wai’tukubuli</a:t>
            </a:r>
            <a:r>
              <a:rPr lang="en-US" dirty="0"/>
              <a:t> which means tall is her </a:t>
            </a:r>
            <a:r>
              <a:rPr lang="en-US" dirty="0" smtClean="0"/>
              <a:t>body.</a:t>
            </a:r>
          </a:p>
          <a:p>
            <a:r>
              <a:rPr lang="en-US" dirty="0" smtClean="0"/>
              <a:t>Everywhere </a:t>
            </a:r>
            <a:r>
              <a:rPr lang="en-US" dirty="0"/>
              <a:t>you go you see people walking with </a:t>
            </a:r>
            <a:r>
              <a:rPr lang="en-US" dirty="0" smtClean="0"/>
              <a:t>machetes</a:t>
            </a:r>
          </a:p>
          <a:p>
            <a:r>
              <a:rPr lang="en-US" dirty="0" smtClean="0"/>
              <a:t>There </a:t>
            </a:r>
            <a:r>
              <a:rPr lang="en-US" dirty="0"/>
              <a:t>are more active volcanoes here than anywhere in the </a:t>
            </a:r>
            <a:r>
              <a:rPr lang="en-US" dirty="0" smtClean="0"/>
              <a:t>world</a:t>
            </a:r>
          </a:p>
          <a:p>
            <a:r>
              <a:rPr lang="en-US" dirty="0"/>
              <a:t>There are 195 recorded species of fern, 75 kinds of orchids, 50 kinds of butterflies and 176 species of </a:t>
            </a:r>
            <a:r>
              <a:rPr lang="en-US" dirty="0" smtClean="0"/>
              <a:t>birds</a:t>
            </a:r>
          </a:p>
          <a:p>
            <a:r>
              <a:rPr lang="en-US" dirty="0"/>
              <a:t>Endangered giant leatherback turtles lay eggs here every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0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conclusion, Dominica is a very diverse land with microclimates, hot springs, rainforests, and woodlands, etc. It most definitely has more nature on it than any other island in the Caribbean.</a:t>
            </a:r>
            <a:r>
              <a:rPr lang="en-US" dirty="0"/>
              <a:t> </a:t>
            </a:r>
            <a:r>
              <a:rPr lang="en-US" dirty="0" smtClean="0"/>
              <a:t>Its people are very diverse pertaining to all of the different origins (French, African, </a:t>
            </a:r>
            <a:r>
              <a:rPr lang="en-US" dirty="0" err="1" smtClean="0"/>
              <a:t>Carib</a:t>
            </a:r>
            <a:r>
              <a:rPr lang="en-US" dirty="0" smtClean="0"/>
              <a:t>, etc.) and its economy seems pretty successful overall since they have such fertile land used for agriculture.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5326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1. Which lake has a hiking trail leading all the way around it? </a:t>
            </a:r>
          </a:p>
          <a:p>
            <a:endParaRPr lang="en-US" sz="1600" dirty="0" smtClean="0"/>
          </a:p>
          <a:p>
            <a:r>
              <a:rPr lang="en-US" sz="1600" dirty="0" smtClean="0"/>
              <a:t>2. What is the main agricultural product?</a:t>
            </a:r>
          </a:p>
          <a:p>
            <a:endParaRPr lang="en-US" sz="1600" dirty="0"/>
          </a:p>
          <a:p>
            <a:r>
              <a:rPr lang="en-US" sz="1600" dirty="0" smtClean="0"/>
              <a:t>3. Which two countries is Dominica located between?</a:t>
            </a:r>
          </a:p>
          <a:p>
            <a:endParaRPr lang="en-US" sz="1600" dirty="0"/>
          </a:p>
          <a:p>
            <a:r>
              <a:rPr lang="en-US" sz="1600" dirty="0" smtClean="0"/>
              <a:t>4. Which DLP leader fought hard and led Dominica to independence?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6271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bibliography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http://thecommonwealth.org/our-member-countries/dominica/history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www.dominica.dm/index.php/where-is-dominica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www.geonames.org/DM/largest-cities-in-dominica.html</a:t>
            </a:r>
            <a:endParaRPr lang="en-US" dirty="0" smtClean="0"/>
          </a:p>
          <a:p>
            <a:r>
              <a:rPr lang="en-US" dirty="0"/>
              <a:t>http://dominicaschoolhelp.blogspot.com/2011/03/fun-facts-about-dominica.html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286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Name: Dominica</a:t>
            </a:r>
          </a:p>
          <a:p>
            <a:r>
              <a:rPr lang="en-US" dirty="0" smtClean="0"/>
              <a:t>Capital: Roseau</a:t>
            </a:r>
          </a:p>
          <a:p>
            <a:r>
              <a:rPr lang="en-US" dirty="0" smtClean="0"/>
              <a:t>Major languages: English</a:t>
            </a:r>
            <a:r>
              <a:rPr lang="en-US" dirty="0"/>
              <a:t> </a:t>
            </a:r>
            <a:r>
              <a:rPr lang="en-US" dirty="0" smtClean="0"/>
              <a:t>and French patois </a:t>
            </a:r>
          </a:p>
          <a:p>
            <a:r>
              <a:rPr lang="en-US" dirty="0" smtClean="0"/>
              <a:t>Location: Caribbean- between Caribbean Sea and North Atlantic     Ocean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734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 of Existence: 1884</a:t>
            </a:r>
          </a:p>
          <a:p>
            <a:r>
              <a:rPr lang="en-US" dirty="0" smtClean="0"/>
              <a:t>Dominica was explored by Columbus in 1493, and claimed by France and Britain until 1763.</a:t>
            </a:r>
          </a:p>
          <a:p>
            <a:r>
              <a:rPr lang="en-US" dirty="0" smtClean="0"/>
              <a:t>Patrick John was the first prime minister.</a:t>
            </a:r>
          </a:p>
          <a:p>
            <a:r>
              <a:rPr lang="en-US" dirty="0" smtClean="0"/>
              <a:t>Prime minister: Hon Roosevelt </a:t>
            </a:r>
            <a:r>
              <a:rPr lang="en-US" dirty="0" err="1" smtClean="0"/>
              <a:t>Skerrit</a:t>
            </a:r>
            <a:endParaRPr lang="en-US" dirty="0" smtClean="0"/>
          </a:p>
          <a:p>
            <a:r>
              <a:rPr lang="en-US" dirty="0" smtClean="0"/>
              <a:t>Late Prime Minister: Pierre Charles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5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1627, the British took possession without settling, but by 1632 it had become a French colony</a:t>
            </a:r>
          </a:p>
          <a:p>
            <a:r>
              <a:rPr lang="en-US" dirty="0" smtClean="0"/>
              <a:t>It remained a French colony until 1759 when the British took over</a:t>
            </a:r>
          </a:p>
          <a:p>
            <a:r>
              <a:rPr lang="en-US" dirty="0" smtClean="0"/>
              <a:t>In 1660 the British and </a:t>
            </a:r>
            <a:r>
              <a:rPr lang="en-US" dirty="0"/>
              <a:t>F</a:t>
            </a:r>
            <a:r>
              <a:rPr lang="en-US" dirty="0" smtClean="0"/>
              <a:t>rench agreed not to disturb the </a:t>
            </a:r>
            <a:r>
              <a:rPr lang="en-US" dirty="0" err="1" smtClean="0"/>
              <a:t>Caribs</a:t>
            </a:r>
            <a:r>
              <a:rPr lang="en-US" dirty="0" smtClean="0"/>
              <a:t>, but French settlers kept arriving with African slaves</a:t>
            </a:r>
          </a:p>
          <a:p>
            <a:r>
              <a:rPr lang="en-US" dirty="0" smtClean="0"/>
              <a:t>The French tried to invade for 10 years before withdrawing and leaving the British in control.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948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Independence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Gained independence on November 3</a:t>
            </a:r>
            <a:r>
              <a:rPr lang="en-US" baseline="30000" dirty="0" smtClean="0"/>
              <a:t>rd</a:t>
            </a:r>
            <a:r>
              <a:rPr lang="en-US" dirty="0" smtClean="0"/>
              <a:t>, 1978.</a:t>
            </a:r>
          </a:p>
          <a:p>
            <a:r>
              <a:rPr lang="en-US" dirty="0" smtClean="0"/>
              <a:t>The DLP (Dominica </a:t>
            </a:r>
            <a:r>
              <a:rPr lang="en-US" dirty="0" err="1" smtClean="0"/>
              <a:t>Labour</a:t>
            </a:r>
            <a:r>
              <a:rPr lang="en-US" dirty="0" smtClean="0"/>
              <a:t> Party) created local demand for greater autonomy in internal affairs. Edward LeBlanc became chief minister in 1961</a:t>
            </a:r>
          </a:p>
          <a:p>
            <a:r>
              <a:rPr lang="en-US" dirty="0" smtClean="0"/>
              <a:t>In 1967, Dominica became one of the West Indies Associate States with full self government control , but the UK remained in control of foreign policy and defense. </a:t>
            </a:r>
          </a:p>
          <a:p>
            <a:pPr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732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Independence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LeBlanc retired in 1974</a:t>
            </a:r>
          </a:p>
          <a:p>
            <a:r>
              <a:rPr lang="en-US" dirty="0" smtClean="0"/>
              <a:t>Patrick John then became DLP leader and premier. John worked with the Associate States top become independent separately.</a:t>
            </a:r>
          </a:p>
          <a:p>
            <a:r>
              <a:rPr lang="en-US" dirty="0" smtClean="0"/>
              <a:t>In 1978, Dominica gained independence.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4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Dominica is an island in the Caribbean located between Martinique and Guadeloupe.</a:t>
            </a:r>
          </a:p>
          <a:p>
            <a:r>
              <a:rPr lang="en-US" dirty="0" smtClean="0"/>
              <a:t>It is called the Nature Island because two- thirds of the island are covered in dense rainforest. It contains numerous lakes, rivers, waterfalls and streams.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53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most major city by far in Dominica is Roseau with a population of 16,571.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indent="0">
              <a:buNone/>
            </a:pPr>
            <a:r>
              <a:rPr lang="en-US" dirty="0" smtClean="0"/>
              <a:t>The second biggest city is Portsmouth with a population of 3,633.</a:t>
            </a:r>
          </a:p>
          <a:p>
            <a:pPr indent="0" algn="ctr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254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477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Bodies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0" lvl="8" indent="0">
              <a:buNone/>
            </a:pPr>
            <a:r>
              <a:rPr lang="en-US" sz="1400" dirty="0" smtClean="0"/>
              <a:t>Probably the most visited nature attraction in Dominica is the Emerald Pool. It is an emerald green pool fed by a 50-foot waterfall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scenic Boiling Lake in Dominica is the world's second largest boiling lake. </a:t>
            </a:r>
            <a:r>
              <a:rPr lang="en-US" dirty="0" smtClean="0"/>
              <a:t>The </a:t>
            </a:r>
            <a:r>
              <a:rPr lang="en-US" dirty="0"/>
              <a:t>lake features gray bubbling water</a:t>
            </a:r>
            <a:r>
              <a:rPr lang="en-US" dirty="0" smtClean="0"/>
              <a:t>.</a:t>
            </a:r>
          </a:p>
          <a:p>
            <a:r>
              <a:rPr lang="en-US" dirty="0"/>
              <a:t>Freshwater Lake is Dominica's largest lake. Visitors can explore the area through a hiking trail that circles around the entire lake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86000"/>
            <a:ext cx="2249260" cy="149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041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148</TotalTime>
  <Words>815</Words>
  <Application>Microsoft Office PowerPoint</Application>
  <PresentationFormat>On-screen Show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Couture</vt:lpstr>
      <vt:lpstr>Dominica</vt:lpstr>
      <vt:lpstr>Introduction</vt:lpstr>
      <vt:lpstr>History</vt:lpstr>
      <vt:lpstr>Major Events</vt:lpstr>
      <vt:lpstr>Independence</vt:lpstr>
      <vt:lpstr>Independence cont.</vt:lpstr>
      <vt:lpstr>Geography</vt:lpstr>
      <vt:lpstr>Major cities</vt:lpstr>
      <vt:lpstr>Bodies of water</vt:lpstr>
      <vt:lpstr>Major landmarks</vt:lpstr>
      <vt:lpstr>Major landforms</vt:lpstr>
      <vt:lpstr>Culture</vt:lpstr>
      <vt:lpstr>Culture cont.</vt:lpstr>
      <vt:lpstr>Economy</vt:lpstr>
      <vt:lpstr>Interesting Facts</vt:lpstr>
      <vt:lpstr>Conclusion</vt:lpstr>
      <vt:lpstr>questions</vt:lpstr>
      <vt:lpstr>bibliography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Dominica</dc:title>
  <dc:creator>Burns, Sarah</dc:creator>
  <cp:lastModifiedBy>Sarah</cp:lastModifiedBy>
  <cp:revision>18</cp:revision>
  <dcterms:created xsi:type="dcterms:W3CDTF">2014-03-11T18:05:01Z</dcterms:created>
  <dcterms:modified xsi:type="dcterms:W3CDTF">2014-03-20T01:06:58Z</dcterms:modified>
</cp:coreProperties>
</file>