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6" r:id="rId8"/>
    <p:sldId id="261" r:id="rId9"/>
    <p:sldId id="262" r:id="rId10"/>
    <p:sldId id="263" r:id="rId11"/>
    <p:sldId id="267" r:id="rId12"/>
    <p:sldId id="264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0647" autoAdjust="0"/>
  </p:normalViewPr>
  <p:slideViewPr>
    <p:cSldViewPr>
      <p:cViewPr varScale="1">
        <p:scale>
          <a:sx n="92" d="100"/>
          <a:sy n="92" d="100"/>
        </p:scale>
        <p:origin x="-9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F6453-5B83-40E0-9B68-B962DC28436B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9B049C3-37BA-45D7-A12A-407B4493FA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F6453-5B83-40E0-9B68-B962DC28436B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49C3-37BA-45D7-A12A-407B4493FA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F6453-5B83-40E0-9B68-B962DC28436B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49C3-37BA-45D7-A12A-407B4493FA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F6453-5B83-40E0-9B68-B962DC28436B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49C3-37BA-45D7-A12A-407B4493FA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F6453-5B83-40E0-9B68-B962DC28436B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049C3-37BA-45D7-A12A-407B4493FA8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F6453-5B83-40E0-9B68-B962DC28436B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49C3-37BA-45D7-A12A-407B4493FA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F6453-5B83-40E0-9B68-B962DC28436B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49C3-37BA-45D7-A12A-407B4493FA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F6453-5B83-40E0-9B68-B962DC28436B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49C3-37BA-45D7-A12A-407B4493FA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F6453-5B83-40E0-9B68-B962DC28436B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49C3-37BA-45D7-A12A-407B4493FA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F6453-5B83-40E0-9B68-B962DC28436B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49C3-37BA-45D7-A12A-407B4493FA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F6453-5B83-40E0-9B68-B962DC28436B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9B049C3-37BA-45D7-A12A-407B4493FA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FBF6453-5B83-40E0-9B68-B962DC28436B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19B049C3-37BA-45D7-A12A-407B4493FA8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vescience.com/38647-mexican-culture.html" TargetMode="External"/><Relationship Id="rId3" Type="http://schemas.openxmlformats.org/officeDocument/2006/relationships/hyperlink" Target="https://www.utexas.edu/news/wp-content/uploads/viva_mexico_300dpi.jpg" TargetMode="External"/><Relationship Id="rId7" Type="http://schemas.openxmlformats.org/officeDocument/2006/relationships/hyperlink" Target="http://www.mexican-clothing-co.com/mexican-rugs.html" TargetMode="External"/><Relationship Id="rId2" Type="http://schemas.openxmlformats.org/officeDocument/2006/relationships/hyperlink" Target="http://commons.wikimedia.org/wiki/File:North_America_map_coloured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ichenitza.com/" TargetMode="External"/><Relationship Id="rId5" Type="http://schemas.openxmlformats.org/officeDocument/2006/relationships/hyperlink" Target="http://www.transcaribbeantrust.com/times/2006/11/what-makes-a-yucatan-peninsula/" TargetMode="External"/><Relationship Id="rId10" Type="http://schemas.openxmlformats.org/officeDocument/2006/relationships/hyperlink" Target="http://www.bajainsider.com/baja-life/general-information/mexico-flag.htm" TargetMode="External"/><Relationship Id="rId4" Type="http://schemas.openxmlformats.org/officeDocument/2006/relationships/hyperlink" Target="http://latinamericanhistory.about.com/od/thehistoryofmexico/tp/Important-Dates-In-Mexican-History.htm" TargetMode="External"/><Relationship Id="rId9" Type="http://schemas.openxmlformats.org/officeDocument/2006/relationships/hyperlink" Target="http://nature.desktopnexus.com/wallpaper/217983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Mexico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419600"/>
            <a:ext cx="69342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By: Sara </a:t>
            </a:r>
            <a:r>
              <a:rPr lang="en-US" sz="2600" dirty="0" err="1" smtClean="0"/>
              <a:t>kate</a:t>
            </a:r>
            <a:r>
              <a:rPr lang="en-US" sz="2600" dirty="0" smtClean="0"/>
              <a:t> </a:t>
            </a:r>
            <a:r>
              <a:rPr lang="en-US" sz="2600" dirty="0" err="1" smtClean="0"/>
              <a:t>taylor</a:t>
            </a:r>
            <a:endParaRPr lang="en-US" sz="2600" dirty="0" smtClean="0"/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Period</a:t>
            </a:r>
          </a:p>
          <a:p>
            <a:r>
              <a:rPr lang="en-US" dirty="0" smtClean="0"/>
              <a:t>3/19/14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756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facts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0191"/>
            <a:ext cx="2514886" cy="1434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1905000"/>
            <a:ext cx="792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The population in Mexico is 118,818,228 people. </a:t>
            </a:r>
            <a:endParaRPr lang="en-US" sz="2000" b="1" dirty="0"/>
          </a:p>
          <a:p>
            <a:endParaRPr lang="en-US" sz="2000" b="1" dirty="0" smtClean="0"/>
          </a:p>
          <a:p>
            <a:r>
              <a:rPr lang="en-US" sz="2000" b="1" dirty="0" smtClean="0"/>
              <a:t>The Aztecs received a vision that told them once they saw a golden eagle perched on a </a:t>
            </a:r>
            <a:r>
              <a:rPr lang="en-US" sz="2000" b="1" dirty="0" err="1" smtClean="0"/>
              <a:t>Nopal</a:t>
            </a:r>
            <a:r>
              <a:rPr lang="en-US" sz="2000" b="1" dirty="0"/>
              <a:t> </a:t>
            </a:r>
            <a:r>
              <a:rPr lang="en-US" sz="2000" b="1" dirty="0" smtClean="0"/>
              <a:t>cactus with a serpent in its talon that then they could begin building the </a:t>
            </a:r>
            <a:r>
              <a:rPr lang="en-US" sz="2000" b="1" dirty="0"/>
              <a:t>great city </a:t>
            </a:r>
            <a:r>
              <a:rPr lang="en-US" sz="2000" b="1" dirty="0" smtClean="0"/>
              <a:t>of Tenochtitlan. This image is depicted in the center of </a:t>
            </a:r>
            <a:r>
              <a:rPr lang="en-US" sz="2000" b="1" dirty="0"/>
              <a:t>the flag. </a:t>
            </a:r>
            <a:r>
              <a:rPr lang="en-US" sz="2000" b="1" dirty="0" smtClean="0"/>
              <a:t>    </a:t>
            </a:r>
            <a:endParaRPr lang="en-US" sz="11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359315"/>
            <a:ext cx="2416935" cy="212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3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Mexico cars, trains, and buses are the typical modes of transportation.</a:t>
            </a:r>
          </a:p>
          <a:p>
            <a:r>
              <a:rPr lang="en-US" sz="2400" dirty="0" smtClean="0"/>
              <a:t>When going to Mexico a passport is necessary.</a:t>
            </a:r>
          </a:p>
          <a:p>
            <a:r>
              <a:rPr lang="en-US" sz="2400" dirty="0" smtClean="0"/>
              <a:t>Some animals that are native to Mexico are the Mexican tree frog, bottlenose dolphin, garter snake, and the green iguana.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668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Mexico is a neighboring country in Central America with a variety of influences from the Aztec rulers, to colonization, to independence and the diverse people who live there today. 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55" y="3733799"/>
            <a:ext cx="3886200" cy="281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9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800" dirty="0" smtClean="0"/>
              <a:t>Who did Mexico win its independence from?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What is the major religion in Mexico?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What currency is used in Mexico?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 When traveling to Mexico what do you need to bring?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438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105400"/>
          </a:xfrm>
        </p:spPr>
        <p:txBody>
          <a:bodyPr/>
          <a:lstStyle/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commons.wikimedia.org/wiki/File:North_America_map_coloured.svg</a:t>
            </a:r>
            <a:endParaRPr lang="en-US" sz="1600" dirty="0" smtClean="0"/>
          </a:p>
          <a:p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www.utexas.edu/news/wp-content/uploads/viva_mexico_300dpi.jpg</a:t>
            </a:r>
            <a:endParaRPr lang="en-US" sz="1600" dirty="0" smtClean="0"/>
          </a:p>
          <a:p>
            <a:r>
              <a:rPr lang="en-US" sz="1600" dirty="0" smtClean="0">
                <a:hlinkClick r:id="rId4"/>
              </a:rPr>
              <a:t>http</a:t>
            </a:r>
            <a:r>
              <a:rPr lang="en-US" sz="1600" dirty="0">
                <a:hlinkClick r:id="rId4"/>
              </a:rPr>
              <a:t>://</a:t>
            </a:r>
            <a:r>
              <a:rPr lang="en-US" sz="1600" dirty="0" smtClean="0">
                <a:hlinkClick r:id="rId4"/>
              </a:rPr>
              <a:t>latinamericanhistory.about.com/od/thehistoryofmexico/tp/Important-Dates-In-Mexican-History.htm</a:t>
            </a:r>
            <a:endParaRPr lang="en-US" sz="1600" dirty="0" smtClean="0"/>
          </a:p>
          <a:p>
            <a:r>
              <a:rPr lang="en-US" sz="1600" dirty="0" smtClean="0">
                <a:hlinkClick r:id="rId5"/>
              </a:rPr>
              <a:t>http</a:t>
            </a:r>
            <a:r>
              <a:rPr lang="en-US" sz="1600" dirty="0">
                <a:hlinkClick r:id="rId5"/>
              </a:rPr>
              <a:t>://www.transcaribbeantrust.com/times/2006/11/what-makes-a-yucatan-peninsula</a:t>
            </a:r>
            <a:r>
              <a:rPr lang="en-US" sz="1600" dirty="0" smtClean="0">
                <a:hlinkClick r:id="rId5"/>
              </a:rPr>
              <a:t>/</a:t>
            </a:r>
            <a:endParaRPr lang="en-US" sz="1600" dirty="0" smtClean="0"/>
          </a:p>
          <a:p>
            <a:r>
              <a:rPr lang="en-US" sz="1600" dirty="0" smtClean="0">
                <a:hlinkClick r:id="rId6"/>
              </a:rPr>
              <a:t>http</a:t>
            </a:r>
            <a:r>
              <a:rPr lang="en-US" sz="1600" dirty="0">
                <a:hlinkClick r:id="rId6"/>
              </a:rPr>
              <a:t>://www.chichenitza.com</a:t>
            </a:r>
            <a:r>
              <a:rPr lang="en-US" sz="1600" dirty="0" smtClean="0">
                <a:hlinkClick r:id="rId6"/>
              </a:rPr>
              <a:t>/</a:t>
            </a:r>
            <a:endParaRPr lang="en-US" sz="1600" dirty="0" smtClean="0"/>
          </a:p>
          <a:p>
            <a:r>
              <a:rPr lang="en-US" sz="1600" dirty="0">
                <a:hlinkClick r:id="rId7"/>
              </a:rPr>
              <a:t>http://</a:t>
            </a:r>
            <a:r>
              <a:rPr lang="en-US" sz="1600" dirty="0" smtClean="0">
                <a:hlinkClick r:id="rId7"/>
              </a:rPr>
              <a:t>www.mexican-clothing-co.com/mexican-rugs.html</a:t>
            </a:r>
            <a:endParaRPr lang="en-US" sz="1600" dirty="0" smtClean="0"/>
          </a:p>
          <a:p>
            <a:r>
              <a:rPr lang="en-US" sz="1600" dirty="0">
                <a:hlinkClick r:id="rId8"/>
              </a:rPr>
              <a:t>http://</a:t>
            </a:r>
            <a:r>
              <a:rPr lang="en-US" sz="1600" dirty="0" smtClean="0">
                <a:hlinkClick r:id="rId8"/>
              </a:rPr>
              <a:t>www.livescience.com/38647-mexican-culture.html</a:t>
            </a:r>
            <a:endParaRPr lang="en-US" sz="1600" dirty="0" smtClean="0"/>
          </a:p>
          <a:p>
            <a:r>
              <a:rPr lang="en-US" sz="1600" dirty="0">
                <a:hlinkClick r:id="rId9"/>
              </a:rPr>
              <a:t>http://nature.desktopnexus.com/wallpaper/217983</a:t>
            </a:r>
            <a:r>
              <a:rPr lang="en-US" sz="1600" dirty="0" smtClean="0">
                <a:hlinkClick r:id="rId9"/>
              </a:rPr>
              <a:t>/</a:t>
            </a:r>
            <a:endParaRPr lang="en-US" sz="1600" dirty="0" smtClean="0"/>
          </a:p>
          <a:p>
            <a:r>
              <a:rPr lang="en-US" sz="1600" dirty="0" smtClean="0">
                <a:hlinkClick r:id="rId10"/>
              </a:rPr>
              <a:t>http</a:t>
            </a:r>
            <a:r>
              <a:rPr lang="en-US" sz="1600" dirty="0">
                <a:hlinkClick r:id="rId10"/>
              </a:rPr>
              <a:t>://www.bajainsider.com/baja-life/general-information/mexico-flag.htm#.</a:t>
            </a:r>
            <a:r>
              <a:rPr lang="en-US" sz="1600" dirty="0" smtClean="0">
                <a:hlinkClick r:id="rId10"/>
              </a:rPr>
              <a:t>UyZPIfmwJoc</a:t>
            </a:r>
            <a:r>
              <a:rPr lang="en-US" sz="1600" dirty="0" smtClean="0"/>
              <a:t> </a:t>
            </a:r>
            <a:endParaRPr lang="en-US" sz="1600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526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Mexico has the capital of Mexico City.</a:t>
            </a:r>
          </a:p>
          <a:p>
            <a:r>
              <a:rPr lang="en-US" sz="2400" dirty="0" smtClean="0"/>
              <a:t>In Mexico the locals speak predominantly Spanish.</a:t>
            </a:r>
          </a:p>
          <a:p>
            <a:r>
              <a:rPr lang="en-US" sz="2400" dirty="0" smtClean="0"/>
              <a:t>Mexico is located on the lower half of the North American </a:t>
            </a:r>
            <a:r>
              <a:rPr lang="en-US" sz="2400" dirty="0"/>
              <a:t>continent.</a:t>
            </a:r>
            <a:r>
              <a:rPr lang="en-US" dirty="0"/>
              <a:t> </a:t>
            </a:r>
            <a:endParaRPr lang="en-US" sz="800" dirty="0" smtClean="0"/>
          </a:p>
          <a:p>
            <a:r>
              <a:rPr lang="en-US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3607526"/>
            <a:ext cx="3429001" cy="303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66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Mexico was free from Spain the feeling of independence was sweeping through the United States. </a:t>
            </a:r>
          </a:p>
          <a:p>
            <a:r>
              <a:rPr lang="en-US" dirty="0" smtClean="0"/>
              <a:t>So an independence uproar began. After many battles against the rebels and the Spaniards. Mexico won its independence from Spain on September 16</a:t>
            </a:r>
            <a:r>
              <a:rPr lang="en-US" baseline="30000" dirty="0" smtClean="0"/>
              <a:t>th</a:t>
            </a:r>
            <a:r>
              <a:rPr lang="en-US" dirty="0" smtClean="0"/>
              <a:t> of 1810</a:t>
            </a:r>
            <a:r>
              <a:rPr lang="en-US" dirty="0"/>
              <a:t>. </a:t>
            </a:r>
            <a:endParaRPr lang="en-US" sz="800" dirty="0"/>
          </a:p>
        </p:txBody>
      </p:sp>
      <p:pic>
        <p:nvPicPr>
          <p:cNvPr id="1026" name="Picture 2" descr="https://www.utexas.edu/news/wp-content/uploads/viva_mexico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827" y="3733800"/>
            <a:ext cx="2057400" cy="288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69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September 16: Independence Day </a:t>
            </a:r>
          </a:p>
          <a:p>
            <a:r>
              <a:rPr lang="en-US" dirty="0" smtClean="0"/>
              <a:t>On September 16, 1810 Mexico gained its independence from Spain and became their own country.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May 5: The Battle of </a:t>
            </a:r>
            <a:r>
              <a:rPr lang="en-US" dirty="0" smtClean="0"/>
              <a:t>Puebla</a:t>
            </a:r>
          </a:p>
          <a:p>
            <a:r>
              <a:rPr lang="en-US" dirty="0" err="1" smtClean="0"/>
              <a:t>Cinco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smtClean="0"/>
              <a:t>Mayo is a celebration of the victory of the Mexican </a:t>
            </a:r>
            <a:r>
              <a:rPr lang="en-US" dirty="0"/>
              <a:t>forces over French invaders in 1862. The French, who had </a:t>
            </a:r>
            <a:r>
              <a:rPr lang="en-US" dirty="0" smtClean="0"/>
              <a:t>a much stronger army were sent </a:t>
            </a:r>
            <a:r>
              <a:rPr lang="en-US" dirty="0"/>
              <a:t>to </a:t>
            </a:r>
            <a:r>
              <a:rPr lang="en-US" dirty="0" smtClean="0"/>
              <a:t>Mexico, yet the brave Mexican army kept the invaders out of their country. </a:t>
            </a:r>
          </a:p>
          <a:p>
            <a:endParaRPr lang="en-US" sz="1100" dirty="0" smtClean="0"/>
          </a:p>
          <a:p>
            <a:r>
              <a:rPr lang="en-US" dirty="0" smtClean="0"/>
              <a:t>A famous leader from </a:t>
            </a:r>
            <a:r>
              <a:rPr lang="en-US" dirty="0"/>
              <a:t>Mexico is </a:t>
            </a:r>
            <a:r>
              <a:rPr lang="en-US" dirty="0" err="1" smtClean="0"/>
              <a:t>Moctezuma</a:t>
            </a:r>
            <a:r>
              <a:rPr lang="en-US" dirty="0" smtClean="0"/>
              <a:t>, the ruler of the Aztecs.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51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604" y="1524318"/>
            <a:ext cx="7620000" cy="4373563"/>
          </a:xfrm>
        </p:spPr>
        <p:txBody>
          <a:bodyPr/>
          <a:lstStyle/>
          <a:p>
            <a:r>
              <a:rPr lang="en-US" dirty="0" smtClean="0"/>
              <a:t>Major cities in </a:t>
            </a:r>
            <a:r>
              <a:rPr lang="en-US" dirty="0"/>
              <a:t>Mexico include Guadalajara, Monterrey, Puebla, and </a:t>
            </a:r>
            <a:r>
              <a:rPr lang="en-US" dirty="0" smtClean="0"/>
              <a:t>Tijuana.</a:t>
            </a:r>
          </a:p>
          <a:p>
            <a:r>
              <a:rPr lang="en-US" dirty="0" err="1" smtClean="0"/>
              <a:t>Chichen</a:t>
            </a:r>
            <a:r>
              <a:rPr lang="en-US" dirty="0" smtClean="0"/>
              <a:t> Itza is a major landmark ruin built from the Mayan people in </a:t>
            </a:r>
            <a:r>
              <a:rPr lang="en-US" dirty="0"/>
              <a:t>the state of </a:t>
            </a:r>
            <a:r>
              <a:rPr lang="en-US" dirty="0" smtClean="0"/>
              <a:t>Yucatan.</a:t>
            </a:r>
          </a:p>
          <a:p>
            <a:r>
              <a:rPr lang="en-US" dirty="0" smtClean="0"/>
              <a:t> A major landform in Mexico is the Yucatan Peninsula, formed by an asteroid.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Of course a major source of water for Mexico is the Gulf of Mexico which includes the Southern United States</a:t>
            </a:r>
            <a:r>
              <a:rPr lang="en-US" dirty="0"/>
              <a:t>.</a:t>
            </a:r>
            <a:endParaRPr lang="en-US" sz="1000" dirty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9890"/>
            <a:ext cx="1781175" cy="133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464" y="3383972"/>
            <a:ext cx="1794310" cy="17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897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Mexico has a federal republic as well as the United States and their President is </a:t>
            </a:r>
            <a:r>
              <a:rPr lang="en-US" dirty="0"/>
              <a:t>President Enrique Pena </a:t>
            </a:r>
            <a:r>
              <a:rPr lang="en-US" dirty="0" smtClean="0"/>
              <a:t>Nieto. The major religion in Mexico is Catholic.</a:t>
            </a:r>
          </a:p>
          <a:p>
            <a:r>
              <a:rPr lang="en-US" dirty="0" smtClean="0"/>
              <a:t>The fashions in Mexico are heavily influenced by the US and Europe, but more traditional attire includes the </a:t>
            </a:r>
            <a:r>
              <a:rPr lang="en-US" dirty="0" err="1" smtClean="0"/>
              <a:t>sarape</a:t>
            </a:r>
            <a:r>
              <a:rPr lang="en-US" dirty="0" smtClean="0"/>
              <a:t> and sombrero.</a:t>
            </a:r>
          </a:p>
          <a:p>
            <a:r>
              <a:rPr lang="en-US" dirty="0" smtClean="0"/>
              <a:t>A mariachi band plays traditional tunes as well.</a:t>
            </a:r>
          </a:p>
          <a:p>
            <a:r>
              <a:rPr lang="en-US" dirty="0" smtClean="0"/>
              <a:t>The Mexican diet includes corn tortillas, with </a:t>
            </a:r>
            <a:r>
              <a:rPr lang="en-US" dirty="0"/>
              <a:t>beans, rice, tomatoes, chili peppers </a:t>
            </a:r>
            <a:r>
              <a:rPr lang="en-US" dirty="0" smtClean="0"/>
              <a:t>and </a:t>
            </a:r>
            <a:r>
              <a:rPr lang="en-US" dirty="0"/>
              <a:t>pork sausage.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21723"/>
            <a:ext cx="1981200" cy="150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2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Holidays celebrated in </a:t>
            </a:r>
            <a:r>
              <a:rPr lang="en-US" dirty="0"/>
              <a:t>Mexico include The Feast of Our Lady of Guadalupe, </a:t>
            </a:r>
            <a:r>
              <a:rPr lang="en-US" dirty="0" smtClean="0"/>
              <a:t>on December 12. The Day of the Dead celebrated over November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. As well as their Independence Day of September 16</a:t>
            </a:r>
            <a:r>
              <a:rPr lang="en-US" baseline="30000" dirty="0" smtClean="0"/>
              <a:t>th</a:t>
            </a:r>
            <a:r>
              <a:rPr lang="en-US" dirty="0" smtClean="0"/>
              <a:t> and </a:t>
            </a:r>
            <a:r>
              <a:rPr lang="en-US" dirty="0" err="1" smtClean="0"/>
              <a:t>Cinco</a:t>
            </a:r>
            <a:r>
              <a:rPr lang="en-US" dirty="0" smtClean="0"/>
              <a:t> de Mayo.</a:t>
            </a:r>
          </a:p>
        </p:txBody>
      </p:sp>
    </p:spTree>
    <p:extLst>
      <p:ext uri="{BB962C8B-B14F-4D97-AF65-F5344CB8AC3E}">
        <p14:creationId xmlns:p14="http://schemas.microsoft.com/office/powerpoint/2010/main" val="9861299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 Mexico their currency is the peso. </a:t>
            </a:r>
            <a:r>
              <a:rPr lang="en-US" dirty="0"/>
              <a:t>T</a:t>
            </a:r>
            <a:r>
              <a:rPr lang="en-US" dirty="0" smtClean="0"/>
              <a:t>he peso is just 7₵ of our </a:t>
            </a:r>
            <a:r>
              <a:rPr lang="en-US" dirty="0"/>
              <a:t>American dollar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 natural resources in Mexico </a:t>
            </a:r>
            <a:r>
              <a:rPr lang="en-US" dirty="0" smtClean="0"/>
              <a:t>include corn</a:t>
            </a:r>
            <a:r>
              <a:rPr lang="en-US" dirty="0"/>
              <a:t>, wheat, soybeans, </a:t>
            </a:r>
            <a:r>
              <a:rPr lang="en-US" dirty="0" smtClean="0"/>
              <a:t>rice, cotton</a:t>
            </a:r>
            <a:r>
              <a:rPr lang="en-US" dirty="0"/>
              <a:t>, coffee, fruit, </a:t>
            </a:r>
            <a:r>
              <a:rPr lang="en-US" dirty="0" smtClean="0"/>
              <a:t>cocoa, and wood products as well as petroleum.</a:t>
            </a:r>
          </a:p>
          <a:p>
            <a:r>
              <a:rPr lang="en-US" dirty="0" smtClean="0"/>
              <a:t>13% of the land in Mexico is arable.</a:t>
            </a:r>
          </a:p>
          <a:p>
            <a:r>
              <a:rPr lang="en-US" dirty="0" smtClean="0"/>
              <a:t>Tourism, manufacturing, and education are major jobs in Mexico.</a:t>
            </a:r>
          </a:p>
          <a:p>
            <a:r>
              <a:rPr lang="en-US" dirty="0" smtClean="0"/>
              <a:t>Manufacturing areas are Saltillo, </a:t>
            </a:r>
            <a:r>
              <a:rPr lang="en-US" dirty="0" err="1" smtClean="0"/>
              <a:t>Guaymas</a:t>
            </a:r>
            <a:r>
              <a:rPr lang="en-US" dirty="0" smtClean="0"/>
              <a:t>, and Guadalajara.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886" y="304800"/>
            <a:ext cx="364709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375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Hot summers and mild winters are normal for Mexico. Around the country the climate varies from tropical to desert.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average yearly temperature is between 50° and 70°F.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average rainfall is about 50 inches.</a:t>
            </a:r>
          </a:p>
          <a:p>
            <a:pPr>
              <a:lnSpc>
                <a:spcPct val="150000"/>
              </a:lnSpc>
            </a:pPr>
            <a:r>
              <a:rPr lang="en-US" dirty="0"/>
              <a:t>The northeast </a:t>
            </a:r>
            <a:r>
              <a:rPr lang="en-US" dirty="0" smtClean="0"/>
              <a:t>trade winds and the high pressure cell affect Mexico's climate.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04800"/>
            <a:ext cx="2895600" cy="216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29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1746</TotalTime>
  <Words>719</Words>
  <Application>Microsoft Office PowerPoint</Application>
  <PresentationFormat>On-screen Show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Essential</vt:lpstr>
      <vt:lpstr>Mexico</vt:lpstr>
      <vt:lpstr>introduction</vt:lpstr>
      <vt:lpstr>History</vt:lpstr>
      <vt:lpstr>History</vt:lpstr>
      <vt:lpstr>Geography</vt:lpstr>
      <vt:lpstr>Culture</vt:lpstr>
      <vt:lpstr>culture</vt:lpstr>
      <vt:lpstr>Economy</vt:lpstr>
      <vt:lpstr>Climate</vt:lpstr>
      <vt:lpstr>Interesting facts</vt:lpstr>
      <vt:lpstr>Interesting facts</vt:lpstr>
      <vt:lpstr>Conclusion</vt:lpstr>
      <vt:lpstr>questions</vt:lpstr>
      <vt:lpstr>Citations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Mexico</dc:title>
  <dc:creator>Taylor, Sara</dc:creator>
  <cp:lastModifiedBy>Taylor, Sara</cp:lastModifiedBy>
  <cp:revision>34</cp:revision>
  <dcterms:created xsi:type="dcterms:W3CDTF">2014-03-12T17:57:14Z</dcterms:created>
  <dcterms:modified xsi:type="dcterms:W3CDTF">2014-03-19T18:28:20Z</dcterms:modified>
</cp:coreProperties>
</file>