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3692-1D7A-4998-AAC5-8E28FC844FCC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CE605-2F2E-4596-897E-0F2A1E17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2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CE605-2F2E-4596-897E-0F2A1E1703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0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31EC28C-91D8-448F-83BD-3DC78E32AE73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A4E947D-6A87-417D-89BF-B4A31C91F6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543800" cy="1600200"/>
          </a:xfrm>
        </p:spPr>
        <p:txBody>
          <a:bodyPr/>
          <a:lstStyle/>
          <a:p>
            <a:r>
              <a:rPr lang="en-US" dirty="0" smtClean="0"/>
              <a:t>Panama</a:t>
            </a:r>
            <a:br>
              <a:rPr lang="en-US" dirty="0" smtClean="0"/>
            </a:br>
            <a:r>
              <a:rPr lang="en-US" dirty="0" smtClean="0"/>
              <a:t>Richard Graves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and English are spoken</a:t>
            </a:r>
          </a:p>
          <a:p>
            <a:r>
              <a:rPr lang="en-US" dirty="0" smtClean="0"/>
              <a:t>Part of north America</a:t>
            </a:r>
            <a:endParaRPr lang="en-US" dirty="0"/>
          </a:p>
        </p:txBody>
      </p:sp>
      <p:pic>
        <p:nvPicPr>
          <p:cNvPr id="1026" name="Picture 2" descr="C:\Users\200323677\Downloads\panam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2602"/>
            <a:ext cx="2514600" cy="161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://upload.wikimedia.org/wikipedia/commons/a/ab/Flag_of_Panam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going9baseball.com/wp-content/uploads/panama-fla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314325"/>
            <a:ext cx="2400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80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Panama came to existence in 1903</a:t>
            </a:r>
          </a:p>
          <a:p>
            <a:r>
              <a:rPr lang="en-US" dirty="0" smtClean="0"/>
              <a:t>Some of the presidents of panama are Mireya Elisa </a:t>
            </a:r>
            <a:r>
              <a:rPr lang="en-US" dirty="0"/>
              <a:t>M</a:t>
            </a:r>
            <a:r>
              <a:rPr lang="en-US" dirty="0" smtClean="0"/>
              <a:t>oscoso Rodriguez de arias and  Ricardo Martinelli </a:t>
            </a:r>
          </a:p>
          <a:p>
            <a:r>
              <a:rPr lang="en-US" dirty="0" smtClean="0"/>
              <a:t>Panama gained independence from Colombia in 1903</a:t>
            </a:r>
          </a:p>
          <a:p>
            <a:r>
              <a:rPr lang="en-US" dirty="0" smtClean="0"/>
              <a:t>Panama ceases to be a U.S. protectorate</a:t>
            </a:r>
          </a:p>
          <a:p>
            <a:r>
              <a:rPr lang="en-US" dirty="0" smtClean="0"/>
              <a:t>Panama became a country in 1821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381000" y="228600"/>
            <a:ext cx="762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3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Las tablas beach</a:t>
            </a:r>
          </a:p>
          <a:p>
            <a:r>
              <a:rPr lang="en-US" dirty="0" smtClean="0"/>
              <a:t>San Blas</a:t>
            </a:r>
          </a:p>
          <a:p>
            <a:r>
              <a:rPr lang="en-US" dirty="0" smtClean="0"/>
              <a:t>La Palma</a:t>
            </a:r>
          </a:p>
          <a:p>
            <a:r>
              <a:rPr lang="en-US" dirty="0" smtClean="0"/>
              <a:t>Volcan baru</a:t>
            </a:r>
          </a:p>
          <a:p>
            <a:r>
              <a:rPr lang="en-US" dirty="0" smtClean="0"/>
              <a:t>Pearl islands</a:t>
            </a:r>
          </a:p>
          <a:p>
            <a:r>
              <a:rPr lang="en-US" dirty="0" smtClean="0"/>
              <a:t>Lake bayano</a:t>
            </a:r>
          </a:p>
          <a:p>
            <a:r>
              <a:rPr lang="en-US" dirty="0" smtClean="0"/>
              <a:t>Colon</a:t>
            </a:r>
          </a:p>
          <a:p>
            <a:r>
              <a:rPr lang="en-US" dirty="0" smtClean="0"/>
              <a:t>Panama city</a:t>
            </a:r>
          </a:p>
          <a:p>
            <a:r>
              <a:rPr lang="en-US" dirty="0" smtClean="0"/>
              <a:t>Most of panama is roman catholic</a:t>
            </a:r>
          </a:p>
          <a:p>
            <a:r>
              <a:rPr lang="en-US" dirty="0" smtClean="0"/>
              <a:t>15% is protestant</a:t>
            </a:r>
          </a:p>
          <a:p>
            <a:r>
              <a:rPr lang="en-US" dirty="0" smtClean="0"/>
              <a:t>1%is made of tribal religions</a:t>
            </a:r>
          </a:p>
          <a:p>
            <a:r>
              <a:rPr lang="en-US" dirty="0" smtClean="0"/>
              <a:t>Is a constitutional democracy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landforms, religions and cities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2336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60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Arroz con leche (</a:t>
            </a:r>
            <a:r>
              <a:rPr lang="en-US" dirty="0"/>
              <a:t>R</a:t>
            </a:r>
            <a:r>
              <a:rPr lang="en-US" dirty="0" smtClean="0"/>
              <a:t>ice pudding) is popular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Empanadas(stuffed </a:t>
            </a:r>
            <a:r>
              <a:rPr lang="en-US" dirty="0" smtClean="0"/>
              <a:t>turnovers) are very well known throughout the </a:t>
            </a:r>
            <a:r>
              <a:rPr lang="en-US" dirty="0" smtClean="0"/>
              <a:t>country and cheap</a:t>
            </a:r>
            <a:endParaRPr lang="en-US" dirty="0" smtClean="0"/>
          </a:p>
          <a:p>
            <a:r>
              <a:rPr lang="en-US" dirty="0" smtClean="0"/>
              <a:t>Popular forms of music are, pop, salsa, merengue, and bachata</a:t>
            </a:r>
          </a:p>
          <a:p>
            <a:r>
              <a:rPr lang="en-US" dirty="0" smtClean="0"/>
              <a:t>Since the weather is warmer they wear the same clothes we do when its hot</a:t>
            </a:r>
          </a:p>
          <a:p>
            <a:r>
              <a:rPr lang="en-US" dirty="0" smtClean="0"/>
              <a:t>They have some special holidays like, holy Saturday, carnival, colon day and so 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14650"/>
            <a:ext cx="1447800" cy="125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73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Clay, limestone and salt , are abundant</a:t>
            </a:r>
          </a:p>
          <a:p>
            <a:r>
              <a:rPr lang="en-US" dirty="0" smtClean="0"/>
              <a:t>The communities near the beaches have a very good fishing industry</a:t>
            </a:r>
          </a:p>
          <a:p>
            <a:r>
              <a:rPr lang="en-US" dirty="0" smtClean="0"/>
              <a:t>Some parts of the rainforests are used for farming and ranching</a:t>
            </a:r>
          </a:p>
          <a:p>
            <a:r>
              <a:rPr lang="en-US" dirty="0" smtClean="0"/>
              <a:t>Some jobs that are offered can be, real estate, tourism, and fishing</a:t>
            </a:r>
          </a:p>
          <a:p>
            <a:r>
              <a:rPr lang="en-US" dirty="0" smtClean="0"/>
              <a:t>American dollars and balboas are used as currency in most parts of the </a:t>
            </a:r>
            <a:r>
              <a:rPr lang="en-US" dirty="0" smtClean="0"/>
              <a:t>country, so your fine buying things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5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Panama is more or so tropical depending on the altitude and latitude</a:t>
            </a:r>
          </a:p>
          <a:p>
            <a:r>
              <a:rPr lang="en-US" dirty="0" smtClean="0"/>
              <a:t>Temperatures are usually 84 degrees Fahrenheit year round</a:t>
            </a:r>
          </a:p>
          <a:p>
            <a:r>
              <a:rPr lang="en-US" dirty="0" smtClean="0"/>
              <a:t>Its usually raining on most days</a:t>
            </a:r>
          </a:p>
          <a:p>
            <a:r>
              <a:rPr lang="en-US" dirty="0" smtClean="0"/>
              <a:t>The average rainfall ranges from 70 inches in the capital to 129 inches in colon</a:t>
            </a:r>
          </a:p>
          <a:p>
            <a:r>
              <a:rPr lang="en-US" dirty="0" smtClean="0"/>
              <a:t>The climate helps the country by benefiting arable and soil rich land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6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buses are modified for enjoyment when traveling </a:t>
            </a:r>
            <a:r>
              <a:rPr lang="en-US" smtClean="0"/>
              <a:t>through the city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flag was made by Maria de la </a:t>
            </a:r>
            <a:r>
              <a:rPr lang="en-US" dirty="0"/>
              <a:t>O</a:t>
            </a:r>
            <a:r>
              <a:rPr lang="en-US" dirty="0" smtClean="0"/>
              <a:t>ssa de </a:t>
            </a:r>
            <a:r>
              <a:rPr lang="en-US" dirty="0"/>
              <a:t>A</a:t>
            </a:r>
            <a:r>
              <a:rPr lang="en-US" dirty="0" smtClean="0"/>
              <a:t>mador and was officially adopted by the “ley 48 de 1925”</a:t>
            </a:r>
          </a:p>
          <a:p>
            <a:r>
              <a:rPr lang="en-US" dirty="0" smtClean="0"/>
              <a:t>The population is 3.7 million as of 2011</a:t>
            </a:r>
          </a:p>
          <a:p>
            <a:r>
              <a:rPr lang="en-US" dirty="0" smtClean="0"/>
              <a:t>Main uses of transportation are car, bus, and taxi</a:t>
            </a:r>
          </a:p>
          <a:p>
            <a:r>
              <a:rPr lang="en-US" dirty="0" smtClean="0"/>
              <a:t>Here are some weird laws ; it is illegal to walk around any part of the city without a shirt , transmitting sexual diseases is illegal</a:t>
            </a:r>
          </a:p>
          <a:p>
            <a:r>
              <a:rPr lang="en-US" dirty="0" smtClean="0"/>
              <a:t>Some native animals are ocelots, pumas and armadillos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1524000" cy="101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34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 all panama is a very diverse and beautiful country. As for the food ; you cant go anywhere without trying some Panamanian cuisine. It has so much rich and interesting history ; its hard to not discover something new.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8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currency is used ?</a:t>
            </a:r>
          </a:p>
          <a:p>
            <a:r>
              <a:rPr lang="en-US" dirty="0" smtClean="0"/>
              <a:t>Name two foods eaten in panama?</a:t>
            </a:r>
          </a:p>
          <a:p>
            <a:r>
              <a:rPr lang="en-US" dirty="0" smtClean="0"/>
              <a:t>What are some popular forms of music?</a:t>
            </a:r>
          </a:p>
          <a:p>
            <a:r>
              <a:rPr lang="en-US" dirty="0" smtClean="0"/>
              <a:t>What are some well known natural recourses?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46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202</TotalTime>
  <Words>451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Panama Richard Graves</vt:lpstr>
      <vt:lpstr>.</vt:lpstr>
      <vt:lpstr>Major landforms, religions and cities</vt:lpstr>
      <vt:lpstr>Culture</vt:lpstr>
      <vt:lpstr>Natural resources</vt:lpstr>
      <vt:lpstr>Climate</vt:lpstr>
      <vt:lpstr>Interesting facts </vt:lpstr>
      <vt:lpstr>Conclusion</vt:lpstr>
      <vt:lpstr>Questions 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Panama: Panama city</dc:title>
  <dc:creator>Graves, Richard</dc:creator>
  <cp:lastModifiedBy>Graves, Richard</cp:lastModifiedBy>
  <cp:revision>23</cp:revision>
  <dcterms:created xsi:type="dcterms:W3CDTF">2014-03-11T18:10:17Z</dcterms:created>
  <dcterms:modified xsi:type="dcterms:W3CDTF">2014-03-20T18:37:01Z</dcterms:modified>
</cp:coreProperties>
</file>