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002"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9E470-16CF-4173-B3B8-DAACF8845852}" type="datetimeFigureOut">
              <a:rPr lang="en-US" smtClean="0"/>
              <a:t>3/19/2014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7F2D0B-8CDC-43B5-B4A2-39C2707887F3}" type="slidenum">
              <a:rPr lang="en-US" smtClean="0"/>
              <a:t>‹#›</a:t>
            </a:fld>
            <a:endParaRPr lang="en-US"/>
          </a:p>
        </p:txBody>
      </p:sp>
    </p:spTree>
    <p:extLst>
      <p:ext uri="{BB962C8B-B14F-4D97-AF65-F5344CB8AC3E}">
        <p14:creationId xmlns:p14="http://schemas.microsoft.com/office/powerpoint/2010/main" val="443716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7F2D0B-8CDC-43B5-B4A2-39C2707887F3}" type="slidenum">
              <a:rPr lang="en-US" smtClean="0"/>
              <a:t>8</a:t>
            </a:fld>
            <a:endParaRPr lang="en-US"/>
          </a:p>
        </p:txBody>
      </p:sp>
    </p:spTree>
    <p:extLst>
      <p:ext uri="{BB962C8B-B14F-4D97-AF65-F5344CB8AC3E}">
        <p14:creationId xmlns:p14="http://schemas.microsoft.com/office/powerpoint/2010/main" val="3472527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21BDC2A-5FD9-4D77-BC12-124E72259EAA}"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48EFA5-2C34-4BB2-A360-B451C9FCFF6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1BDC2A-5FD9-4D77-BC12-124E72259EAA}"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48EFA5-2C34-4BB2-A360-B451C9FCFF6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1BDC2A-5FD9-4D77-BC12-124E72259EAA}"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48EFA5-2C34-4BB2-A360-B451C9FCFF6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21BDC2A-5FD9-4D77-BC12-124E72259EAA}"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48EFA5-2C34-4BB2-A360-B451C9FCFF6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721BDC2A-5FD9-4D77-BC12-124E72259EAA}"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48EFA5-2C34-4BB2-A360-B451C9FCFF6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21BDC2A-5FD9-4D77-BC12-124E72259EAA}"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48EFA5-2C34-4BB2-A360-B451C9FCFF6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21BDC2A-5FD9-4D77-BC12-124E72259EAA}" type="datetimeFigureOut">
              <a:rPr lang="en-US" smtClean="0"/>
              <a:t>3/19/2014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48EFA5-2C34-4BB2-A360-B451C9FCFF6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1BDC2A-5FD9-4D77-BC12-124E72259EAA}" type="datetimeFigureOut">
              <a:rPr lang="en-US" smtClean="0"/>
              <a:t>3/19/2014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48EFA5-2C34-4BB2-A360-B451C9FCFF6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1BDC2A-5FD9-4D77-BC12-124E72259EAA}" type="datetimeFigureOut">
              <a:rPr lang="en-US" smtClean="0"/>
              <a:t>3/19/2014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48EFA5-2C34-4BB2-A360-B451C9FCFF6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721BDC2A-5FD9-4D77-BC12-124E72259EAA}" type="datetimeFigureOut">
              <a:rPr lang="en-US" smtClean="0"/>
              <a:t>3/19/2014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948EFA5-2C34-4BB2-A360-B451C9FCFF6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1BDC2A-5FD9-4D77-BC12-124E72259EAA}"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48EFA5-2C34-4BB2-A360-B451C9FCFF6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21BDC2A-5FD9-4D77-BC12-124E72259EAA}" type="datetimeFigureOut">
              <a:rPr lang="en-US" smtClean="0"/>
              <a:t>3/19/2014</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948EFA5-2C34-4BB2-A360-B451C9FCFF6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google.com/url?sa=i&amp;rct=j&amp;q=&amp;esrc=s&amp;frm=1&amp;source=images&amp;cd=&amp;cad=rja&amp;uact=8&amp;docid=XhWHV00E1nVDMM&amp;tbnid=RQ9maTBrJWg3ZM:&amp;ved=0CAYQjRw&amp;url=http://en.wikipedia.org/wiki/Flag_of_Cuba&amp;ei=5VknU4SpCI-MyAHBvICIDA&amp;psig=AFQjCNGom4szKulH8STAzibep1jnwt0DtQ&amp;ust=1395174231268243" TargetMode="Externa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History_of_Cuba" TargetMode="External"/><Relationship Id="rId2" Type="http://schemas.openxmlformats.org/officeDocument/2006/relationships/hyperlink" Target="https://www.google.com/search?biw=1093&amp;bih=514&amp;tbm=isch&amp;sa=1&amp;q=sierra+maestra+cuba&amp;oq=sierra+maes&amp;gs_l=img.1.1.0l10.4544.15155.0.18914.44.36.0.1.1.4.802.4791.26j4j2j2j1j0j1.36.0....0...1c.1.37.img..21.23.1585.KyEGmJ5Z4k8" TargetMode="External"/><Relationship Id="rId1" Type="http://schemas.openxmlformats.org/officeDocument/2006/relationships/slideLayout" Target="../slideLayouts/slideLayout2.xml"/><Relationship Id="rId5" Type="http://schemas.openxmlformats.org/officeDocument/2006/relationships/hyperlink" Target="http://en.wikipedia.org/wiki/Culture_of_Cuba" TargetMode="External"/><Relationship Id="rId4" Type="http://schemas.openxmlformats.org/officeDocument/2006/relationships/hyperlink" Target="https://www.google.com/search?biw=1093&amp;bih=514&amp;q=date+of+cubas+independace&amp;oq=date+of+cubas+independace&amp;gs_l=serp.3..0i22i30.15635.27242.0.27620.41.32.1.1.1.4.168.2770.26j5.31.0....0...1c.1.37.serp..14.27.2262.4HK9H4AXK7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Cuba </a:t>
            </a:r>
            <a:endParaRPr lang="en-US" dirty="0"/>
          </a:p>
        </p:txBody>
      </p:sp>
      <p:sp>
        <p:nvSpPr>
          <p:cNvPr id="3" name="Subtitle 2"/>
          <p:cNvSpPr>
            <a:spLocks noGrp="1"/>
          </p:cNvSpPr>
          <p:nvPr>
            <p:ph type="subTitle" idx="1"/>
          </p:nvPr>
        </p:nvSpPr>
        <p:spPr/>
        <p:txBody>
          <a:bodyPr>
            <a:normAutofit fontScale="47500" lnSpcReduction="20000"/>
          </a:bodyPr>
          <a:lstStyle/>
          <a:p>
            <a:r>
              <a:rPr lang="en-US" dirty="0" smtClean="0"/>
              <a:t>By: Matt Maddox </a:t>
            </a:r>
          </a:p>
          <a:p>
            <a:r>
              <a:rPr lang="en-US" dirty="0" smtClean="0"/>
              <a:t>Period 7 </a:t>
            </a:r>
            <a:endParaRPr lang="en-US" dirty="0"/>
          </a:p>
        </p:txBody>
      </p:sp>
      <p:sp>
        <p:nvSpPr>
          <p:cNvPr id="4" name="AutoShape 2" descr="data:image/jpeg;base64,/9j/4AAQSkZJRgABAQAAAQABAAD/2wCEAAkGBhMGDw4QBxQVDxQQDRASDxMREhoQERUSFhAWGBURHhMXJyYeFxojGRISHy8gLyc1LCwsFR8xNzAqQSYrLDUBCQoKDQwOGg8PGjQjHiQtLyktNTUyMC4tLCkuKSkuLCwsNTI0NDI1LCwpKSwsLDI1LykpLCwpLCwsLzAwKSk1Kf/AABEIAJ8BPgMBIgACEQEDEQH/xAAcAAEAAgMBAQEAAAAAAAAAAAAAAQQCBQcGCAP/xAA+EAABAwECCggGAAYBBQAAAAAAAQIDBBHRBQYSFBUhMVFUkxZSU2FxkZKUBxMiMkGBI0JicrHhoTNDosHw/8QAGwEBAAEFAQAAAAAAAAAAAAAAAAYCAwQFBwH/xAAuEQABAwQAAwYHAQEBAAAAAAAAAQIRAwQSUQUiMSFBcaGx0QZhgZHB4fBCgjL/2gAMAwEAAhEDEQA/APFVFA2fWn0rvTZ5GsnpXU/3p+02G8Cplal1lVrxOrQ5Xczf7oTPiHAra7lzeV+06L4p/KeeBs6jBiO1w6u5dhrpI1iWx6WKSe2vKVwnIvbrvIHe8NuLJYqt7Np0X++5iADLNcAAAAAAAAAAAAAAAAAAAAAAAAAAAAAAAAAAAAAAAAAAAAAAAAAAAehABzk7YDGSJJkskS0yBU1ytWUWFKXsa9qtckopq6jBis1w/Um78/7KSpZtPQn4z0jaj7k1702m9teMOby1u1N95EeIfDTHy+1WF0vT6a9PA0gLM9A6HZ9Sb0uPxzd3Vd6VJFTrU6rcmLKEKr29W3fhVbCmAM83d1XelRm7uq70qXJLJgDPN3dV3pUZu7qu9KiQYAzzd3Vd6VGbu6rvSokGAM83d1XelRm7uq70qJBgDPN3dV3pUZu7qu9KiQYAzzd3Vd6VGbu6rvSokGAM83d1XelRm7uq70qJBgDPN3dV3pUZu7qu9KiQYAzzd3Vd6VGbu6rvSokGAM83d1XelRm7uq70qJBgDPN3dV3pUZu7qu9KiQYAzzd3Vd6VGbu6rvSokGAM83d1XelRm7uq70qJBgDPN3dV3pUZu7qu9KiQYAzzd3Vd6VGbu6rvSokGAM83d1XelRm7uq70qJBvgAc6O1gAAAAAEotmw9liz8TqjAuSzCFtVEmr6nfxmp3PX7vBfNDxgKkcre1CxXt6VduNRJQ+iMBYy0+MbMrBz0cqJ9bF+mRvizanjs7zaWHzRTVT6J7ZKVzo3tW1rmKrXJ+0OjYsfFtWZMeMKZSbEnjTX4ujTb4p5GSysi9SK3nBKlPmocya7/36nUbBYfjRV8eEmNkontlY7Y5i5SeGr89x+5fI+qKiwpFgsJAPCLBYSACLBYSACLBYSACLBYSACLBYSACLBYSACLBYSACLBYSACLBYSACLBYSACLBYSACLBYSACLBYSAD5iABrTqQAAAAPbfDrFdMPswg6VNWbLBEq/iV/1ZXi3Ib6ipqZLCFi4rtoU1qO6J7niQZOarFVHpYqKqKm5U2oYlJfAAANhgbD8+L7/mYNkWNV+5NrHdzmLqX/ACdUxY+KcGFcmPC1lNIurKVf4Ll/uX7PBdXecbBca9W9DAu+H0LpOdO3adT6cR2Ulrdduwk4Ji1j1U4sqjYXfNi/MMi2tRP6V2s/WruU6vi7j7S4wt+h6QyIlropVRru9Udscnh+0QymVEcRC84XXtubq3afn+g9ICtpOHtY+Y28aTh7WPmNvLsKaqULIK2k4e1j5jbxpOHtY+Y28QolCyCtpOHtY+Y28aTh7WPmNvEKJQsgraTh7WPmNvGk4e1j5jbxCiULIK2k4e1j5jbxpOHtY+Y28QolCyCtpOHtY+Y28aTh7WPmNvEKJQsgraTh7WPmNvGk4e1j5jbxCiULIK2k4e1j5jbxpOHtY+Y28QolCyCtpOHtY+Y28aTh7WPmNvEKJQsgraTh7WPmNvGk4e1j5jbxCiULIK2k4e1j5jbxpOHtY+Y28QolCyCtpOHtY+Y28aTh7WPmNvEKJQsgraTh7WPmNvGk4e1j5jbxCiUPmsAGsOpkkEotmw6Hif8AE3NcmHGFMtupGz2Wvb/eifcn9W3fbtKmoir2qY1zVq0mZU2ZfKYX6dhzs7v8OsE6JwdAjksdMizP8X62+TEYn6N/TujqmtfT5L2uS1rm2Oaqb0VNp+5lMp4rJEOIcVW6YlPHHtle2fwhwf4iYK0ThGoRqWNmVJ2eD7cr/wA0eeaPptzEd9yIvih5vGvHOnxWarXoksyp9ELbLe5zl/kb/wAr+EUodSTrJn2nGajkbRbTydEdfPocIBs8O4wzYxS/Mr3bLchjUyY2Iv4Rv/vaprDHUkzFcrUVyQv3AAPCsBUytusAApVGC2ya4kRq+Gr/AEa2WmWBbJEs/Wo35D2JIlj0tTvNva8Vq0eV/MnmRziHw/QuZfS5HeS+Ke3meeyU3J5DJTcnkbGowXZrg8lvKDm5K2O1WEmt7qlcJNNfcgl5Y3Fm7Gs2NL3L4L/KY5Kbk8hkpuTyJBkmFJGSm5PIZKbk8iQBJGSm5PIZKbk8iQBJGSm5PIZKbk8iQBJGSm5PIZKbk8iQBJGSm5PIZKbk8iQBJGSm5PIZKbk8iQBJGSm5PIZKbk8iQBJGSm5PIZKbk8iQBJGSm5PIZKbk8iQBJGSm5PIZKbk8iQBJ6EAHOTtYAAB0z4NfNe6q+t3yGNamRtb81y25SblRrVts25SWnUTwuKFTDiVgmKbCjshZ1dNZte9XImQ1rdqrkIzwt12HisYfiVVYXla6ic6ljjdbGxi/Uqp/M9f5v7ft7l2mWj0Y1JIdWs6t/dPdTSGosT3dnZ9TsuFI5JoJm0TsiRYnpE5LNT8lclderbYfN80jpnOdOquc5yq9XKquV35VVXWqnX8TvibHhfJhwxkwzaka/ZFIv7+x3dsX8L+Dn2P2CdEYRqWtSxsjvnR/hMmTWvk7LT9FFVUciKhmcHpvtqr6FVIVe1PnHzPPAAxySgAAAAziidMtkLXPWxVsa1XOsTbqTWe9TxVRElTAwmnbAlsi2f58iaimqdkFPP4rA/8AxYa9+Bal62vgnVe+GS43Frwt1Tmqrimu/wDRF+IfEVOjLLdMnb/ynv6fMwqMJLLqj+lP+SmXtBVPDz8h9w0FU8PPyH3Eko0qNFuNOEIPc3NxdPzrKqr6eBRBe0FU8PPyH3DQVTw8/IfcXs27MbFdFEF7QVTw8/IfcNBVPDz8h9wzbsYroogvaCqeHn5D7hoKp4efkPuGbdjFdFEF7QVTw8/IfcNBVPDz8h9wzbsYroogvaCqeHn5D7hoKp4efkPuGbdjFdFEF7QVTw8/IfcNBVPDz8h9wzbsYroogvaCqeHn5D7hoKp4efkPuGbdjFdFEF7QVTw8/IfcNBVPDz8h9wzbsYroogvaCqeHn5D7hoKp4efkPuGbdjFdFEF7QVTw8/IfcNBVPDz8h9wzbsYroogvaCqeHn5D7hoKp4efkPuGbdjFdGzABzw7UAAAWsIYSkwq/LrHK9UajW/hrWpsY1qamtTchVAPSlrUakJ0BarMJSV7Ym1blk+SxWRq7W5GW25GVtVEW2zdapVB4Faiqir3AAAqBJvcW8S6nGZUWkbkR265pNUf6/L17k/aodZxZxApsW7HtT50yf8AdkTWi/0t2M/z3lxlNXGrvOKULbsmXaT869TnuLHwvnwzkyYStpYl1/Un8ZydzF+3xXyU6rgPFunxdZkYNjRlqfU9fqkd3q9da+GzuNmDLbTRpEbviNe6WHLCaTp+wACs14AAAAAAAAAAAAAAAAAAAAAAAAAAAAAAAAAAAB8xAA1p1IAAAAAAAf8A249nizidTT2SYwVlPG3b8llTGr1/uei2N8E196FxlN7/APyhiXN5RtmzVdHqp5rBOBZsOSfLwbG6V35s1Nam9zl1NTxOo4sfCiLB+TJhpUqJNvy0/wCi1fBdcn71dx6DB+GMHYJjSKgnpYmJsa2eNP2uvWveuss9KqPiqf3Ed5lstlTqhE7zjdSty0+Vvmps2MSNERiIiIiIiJqRETYlhkarpVR8VT+4jvHSqj4qn9xHeXsHaNHkmzag1XSqj4qn9xHeOlVHxVP7iO8YO0Mk2bUGq6VUfFU/uI7x0qo+Kp/cR3jB2hkmzag1XSqj4qn9xHeOlVHxVP7iO8YO0Mk2bUGq6VUfFU/uI7x0qo+Kp/cR3jB2hkmzag1XSqj4qn9xHeOlVHxVP7iO8YO0Mk2bUGq6VUfFU/uI7x0qo+Kp/cR3jB2hkmzag1XSqj4qn9xHeOlVHxVP7iO8YO0Mk2bUGq6VUfFU/uI7x0qo+Kp/cR3jB2hkmzag1XSqj4qn9xHeOlVHxVP7iO8YO0Mk2bUGq6VUfFU/uI7x0qo+Kp/cR3jB2hkmzag1XSqj4qn9xHeOlVHxVP7iO8YO0Mk2bUGq6VUfFU/uI7x0qo+Kp/cR3jB2hkmzag1XSqj4qn9xHeOlVHxVP7iO8YO0Mk2bUGq6VUfFU/uI7x0qo+Kp/cR3jB2hkmz53ABqjqYAPynqm0/3rr3JtK2Mc92LUlS1VqspNV9RYRNn6lWowg2HU36l7tnmUaivdPqT6U3JeViQWvB/9V/t7r/eJDeIfE3Vlon/AEv4T3+x+s9S6o+9f1+D8gCQMY1iYtSEIdUqvquV9RZVdgAFZbAAAAAAAAAAAAAAAAAAAAAAAAAAAAAAAAAAAAAAAAAAAAAPQmMkiRJa9bCpU4SSO1Ita712Jea2SVZltkW0iNrwqpV5qnKnmdH4h8Q0LeWUed3knv8AT7lyowmrtUOrvXb/AKKKrlbdYBJqFtSoJFNI9SCXd9Xu3ZVnT6J4IAAZBhgAAAAAAAAAAAAAAAAAAAAAAAAAAAAAAAAAAAAAAAAAAAAAAAAAAH//2Q==">
            <a:hlinkClick r:id="rId2"/>
          </p:cNvPr>
          <p:cNvSpPr>
            <a:spLocks noChangeAspect="1" noChangeArrowheads="1"/>
          </p:cNvSpPr>
          <p:nvPr/>
        </p:nvSpPr>
        <p:spPr bwMode="auto">
          <a:xfrm>
            <a:off x="117475" y="-1287463"/>
            <a:ext cx="5372100" cy="26860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28600"/>
            <a:ext cx="4248150" cy="2124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1752600"/>
            <a:ext cx="4146149" cy="3486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49000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
        <p:nvSpPr>
          <p:cNvPr id="3" name="Content Placeholder 2"/>
          <p:cNvSpPr>
            <a:spLocks noGrp="1"/>
          </p:cNvSpPr>
          <p:nvPr>
            <p:ph idx="1"/>
          </p:nvPr>
        </p:nvSpPr>
        <p:spPr/>
        <p:txBody>
          <a:bodyPr/>
          <a:lstStyle/>
          <a:p>
            <a:pPr>
              <a:buFont typeface="+mj-lt"/>
              <a:buAutoNum type="arabicPeriod"/>
            </a:pPr>
            <a:r>
              <a:rPr lang="en-US" dirty="0" smtClean="0"/>
              <a:t>What is the population of Cuba?</a:t>
            </a:r>
          </a:p>
          <a:p>
            <a:pPr>
              <a:buFont typeface="+mj-lt"/>
              <a:buAutoNum type="arabicPeriod"/>
            </a:pPr>
            <a:r>
              <a:rPr lang="en-US" dirty="0" smtClean="0"/>
              <a:t>What is the capital of Cuba?</a:t>
            </a:r>
          </a:p>
          <a:p>
            <a:pPr>
              <a:buFont typeface="+mj-lt"/>
              <a:buAutoNum type="arabicPeriod"/>
            </a:pPr>
            <a:r>
              <a:rPr lang="en-US" dirty="0" smtClean="0"/>
              <a:t>What is one native animal to Cuba?</a:t>
            </a:r>
          </a:p>
          <a:p>
            <a:pPr>
              <a:buFont typeface="+mj-lt"/>
              <a:buAutoNum type="arabicPeriod"/>
            </a:pPr>
            <a:r>
              <a:rPr lang="en-US" dirty="0" smtClean="0"/>
              <a:t>What year did Cuba get independence?</a:t>
            </a:r>
          </a:p>
          <a:p>
            <a:pPr>
              <a:buFont typeface="+mj-lt"/>
              <a:buAutoNum type="arabicPeriod"/>
            </a:pPr>
            <a:endParaRPr lang="en-US" dirty="0" smtClean="0"/>
          </a:p>
          <a:p>
            <a:pPr>
              <a:buFont typeface="+mj-lt"/>
              <a:buAutoNum type="arabicPeriod"/>
            </a:pPr>
            <a:endParaRPr lang="en-US" dirty="0" smtClean="0"/>
          </a:p>
          <a:p>
            <a:pPr>
              <a:buFont typeface="+mj-lt"/>
              <a:buAutoNum type="arabicPeriod"/>
            </a:pPr>
            <a:endParaRPr lang="en-US" dirty="0"/>
          </a:p>
        </p:txBody>
      </p:sp>
    </p:spTree>
    <p:extLst>
      <p:ext uri="{BB962C8B-B14F-4D97-AF65-F5344CB8AC3E}">
        <p14:creationId xmlns:p14="http://schemas.microsoft.com/office/powerpoint/2010/main" val="435006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hlinkClick r:id="rId2"/>
              </a:rPr>
              <a:t>https://www.google.com/</a:t>
            </a:r>
            <a:r>
              <a:rPr lang="en-US" dirty="0" err="1">
                <a:hlinkClick r:id="rId2"/>
              </a:rPr>
              <a:t>search?biw</a:t>
            </a:r>
            <a:r>
              <a:rPr lang="en-US" dirty="0">
                <a:hlinkClick r:id="rId2"/>
              </a:rPr>
              <a:t>=1093&amp;bih=514&amp;tbm=</a:t>
            </a:r>
            <a:r>
              <a:rPr lang="en-US" dirty="0" err="1">
                <a:hlinkClick r:id="rId2"/>
              </a:rPr>
              <a:t>isch&amp;sa</a:t>
            </a:r>
            <a:r>
              <a:rPr lang="en-US" dirty="0">
                <a:hlinkClick r:id="rId2"/>
              </a:rPr>
              <a:t>=1&amp;q=</a:t>
            </a:r>
            <a:r>
              <a:rPr lang="en-US" dirty="0" err="1">
                <a:hlinkClick r:id="rId2"/>
              </a:rPr>
              <a:t>sierra+maestra+cuba&amp;oq</a:t>
            </a:r>
            <a:r>
              <a:rPr lang="en-US" dirty="0">
                <a:hlinkClick r:id="rId2"/>
              </a:rPr>
              <a:t>=</a:t>
            </a:r>
            <a:r>
              <a:rPr lang="en-US" dirty="0" err="1">
                <a:hlinkClick r:id="rId2"/>
              </a:rPr>
              <a:t>sierra+maes&amp;gs_l</a:t>
            </a:r>
            <a:r>
              <a:rPr lang="en-US" dirty="0">
                <a:hlinkClick r:id="rId2"/>
              </a:rPr>
              <a:t>=img.1.1.0l10.4544.15155.0.18914.44.36.0.1.1.4.802.4791.26j4j2j2j1j0j1.36.0....0...1c.1.37.img..</a:t>
            </a:r>
            <a:r>
              <a:rPr lang="en-US" dirty="0" smtClean="0">
                <a:hlinkClick r:id="rId2"/>
              </a:rPr>
              <a:t>21.23.1585.KyEGmJ5Z4k8</a:t>
            </a:r>
            <a:endParaRPr lang="en-US" dirty="0" smtClean="0"/>
          </a:p>
          <a:p>
            <a:pPr>
              <a:buFont typeface="Arial" panose="020B0604020202020204" pitchFamily="34" charset="0"/>
              <a:buChar char="•"/>
            </a:pPr>
            <a:r>
              <a:rPr lang="en-US" dirty="0">
                <a:hlinkClick r:id="rId3"/>
              </a:rPr>
              <a:t>http://</a:t>
            </a:r>
            <a:r>
              <a:rPr lang="en-US" dirty="0" smtClean="0">
                <a:hlinkClick r:id="rId3"/>
              </a:rPr>
              <a:t>en.wikipedia.org/wiki/History_of_Cuba</a:t>
            </a:r>
            <a:endParaRPr lang="en-US" dirty="0" smtClean="0"/>
          </a:p>
          <a:p>
            <a:pPr>
              <a:buFont typeface="Arial" panose="020B0604020202020204" pitchFamily="34" charset="0"/>
              <a:buChar char="•"/>
            </a:pPr>
            <a:r>
              <a:rPr lang="en-US" dirty="0">
                <a:hlinkClick r:id="rId4"/>
              </a:rPr>
              <a:t>https://www.google.com/</a:t>
            </a:r>
            <a:r>
              <a:rPr lang="en-US" dirty="0" err="1">
                <a:hlinkClick r:id="rId4"/>
              </a:rPr>
              <a:t>search?biw</a:t>
            </a:r>
            <a:r>
              <a:rPr lang="en-US" dirty="0">
                <a:hlinkClick r:id="rId4"/>
              </a:rPr>
              <a:t>=1093&amp;bih=514&amp;q=</a:t>
            </a:r>
            <a:r>
              <a:rPr lang="en-US" dirty="0" err="1">
                <a:hlinkClick r:id="rId4"/>
              </a:rPr>
              <a:t>date+of+cubas+independace&amp;oq</a:t>
            </a:r>
            <a:r>
              <a:rPr lang="en-US" dirty="0">
                <a:hlinkClick r:id="rId4"/>
              </a:rPr>
              <a:t>=</a:t>
            </a:r>
            <a:r>
              <a:rPr lang="en-US" dirty="0" err="1">
                <a:hlinkClick r:id="rId4"/>
              </a:rPr>
              <a:t>date+of+cubas+independace&amp;gs_l</a:t>
            </a:r>
            <a:r>
              <a:rPr lang="en-US" dirty="0">
                <a:hlinkClick r:id="rId4"/>
              </a:rPr>
              <a:t>=serp.3..0i22i30.15635.27242.0.27620.41.32.1.1.1.4.168.2770.26j5.31.0....0...1c.1.37.serp..</a:t>
            </a:r>
            <a:r>
              <a:rPr lang="en-US" dirty="0" smtClean="0">
                <a:hlinkClick r:id="rId4"/>
              </a:rPr>
              <a:t>14.27.2262.4HK9H4AXK7E</a:t>
            </a:r>
            <a:endParaRPr lang="en-US" dirty="0" smtClean="0"/>
          </a:p>
          <a:p>
            <a:pPr>
              <a:buFont typeface="Arial" panose="020B0604020202020204" pitchFamily="34" charset="0"/>
              <a:buChar char="•"/>
            </a:pPr>
            <a:r>
              <a:rPr lang="en-US" dirty="0">
                <a:hlinkClick r:id="rId5"/>
              </a:rPr>
              <a:t>http://</a:t>
            </a:r>
            <a:r>
              <a:rPr lang="en-US" dirty="0" smtClean="0">
                <a:hlinkClick r:id="rId5"/>
              </a:rPr>
              <a:t>en.wikipedia.org/wiki/Culture_of_Cuba</a:t>
            </a:r>
            <a:endParaRPr lang="en-US" dirty="0" smtClean="0"/>
          </a:p>
          <a:p>
            <a:pPr>
              <a:buFont typeface="Arial" panose="020B0604020202020204" pitchFamily="34" charset="0"/>
              <a:buChar char="•"/>
            </a:pPr>
            <a:r>
              <a:rPr lang="en-US" dirty="0"/>
              <a:t>http://vagabond3.com/10-facts-you-should-know-before-visiting-cuba/</a:t>
            </a:r>
          </a:p>
        </p:txBody>
      </p:sp>
    </p:spTree>
    <p:extLst>
      <p:ext uri="{BB962C8B-B14F-4D97-AF65-F5344CB8AC3E}">
        <p14:creationId xmlns:p14="http://schemas.microsoft.com/office/powerpoint/2010/main" val="2098008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The country  is </a:t>
            </a:r>
            <a:r>
              <a:rPr lang="en-US" dirty="0"/>
              <a:t>C</a:t>
            </a:r>
            <a:r>
              <a:rPr lang="en-US" dirty="0" smtClean="0"/>
              <a:t>uba </a:t>
            </a:r>
          </a:p>
          <a:p>
            <a:pPr>
              <a:buFont typeface="Arial" panose="020B0604020202020204" pitchFamily="34" charset="0"/>
              <a:buChar char="•"/>
            </a:pPr>
            <a:r>
              <a:rPr lang="en-US" dirty="0" smtClean="0"/>
              <a:t>The capital of Cuba is Havana </a:t>
            </a:r>
          </a:p>
          <a:p>
            <a:pPr>
              <a:buFont typeface="Arial" panose="020B0604020202020204" pitchFamily="34" charset="0"/>
              <a:buChar char="•"/>
            </a:pPr>
            <a:r>
              <a:rPr lang="en-US" dirty="0" smtClean="0"/>
              <a:t> The major language in Cuba is Spanish</a:t>
            </a:r>
          </a:p>
          <a:p>
            <a:pPr>
              <a:buFont typeface="Arial" panose="020B0604020202020204" pitchFamily="34" charset="0"/>
              <a:buChar char="•"/>
            </a:pPr>
            <a:r>
              <a:rPr lang="en-US" dirty="0" smtClean="0"/>
              <a:t>Even though Cuba is in central </a:t>
            </a:r>
            <a:r>
              <a:rPr lang="en-US" dirty="0"/>
              <a:t>A</a:t>
            </a:r>
            <a:r>
              <a:rPr lang="en-US" dirty="0" smtClean="0"/>
              <a:t>merica it is considered part of the North American continent   </a:t>
            </a:r>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2880966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Cuba got its independence in 1902</a:t>
            </a:r>
          </a:p>
          <a:p>
            <a:pPr>
              <a:buFont typeface="Arial" panose="020B0604020202020204" pitchFamily="34" charset="0"/>
              <a:buChar char="•"/>
            </a:pPr>
            <a:r>
              <a:rPr lang="en-US" dirty="0" smtClean="0"/>
              <a:t>Some well – known rulers of Cuba were and are Osvaldo </a:t>
            </a:r>
            <a:r>
              <a:rPr lang="en-US" dirty="0" err="1" smtClean="0"/>
              <a:t>Dorticos</a:t>
            </a:r>
            <a:r>
              <a:rPr lang="en-US" dirty="0" smtClean="0"/>
              <a:t> </a:t>
            </a:r>
            <a:r>
              <a:rPr lang="en-US" dirty="0" err="1" smtClean="0"/>
              <a:t>Torrado</a:t>
            </a:r>
            <a:r>
              <a:rPr lang="en-US" dirty="0" smtClean="0"/>
              <a:t>, Fidel Castro, and Raul Castro which is the current ruler of Cuba</a:t>
            </a:r>
          </a:p>
          <a:p>
            <a:pPr>
              <a:buFont typeface="Arial" panose="020B0604020202020204" pitchFamily="34" charset="0"/>
              <a:buChar char="•"/>
            </a:pPr>
            <a:r>
              <a:rPr lang="en-US" dirty="0" smtClean="0"/>
              <a:t>Some major events that happened to Cuba are in 1991 the soviet union collapses and Cuba’s economy is affected, 2001 Castro faints during a speech on TV, 2008 Fidel Castro resigned as ruler of Cuba</a:t>
            </a:r>
          </a:p>
          <a:p>
            <a:pPr>
              <a:buFont typeface="Arial" panose="020B0604020202020204" pitchFamily="34" charset="0"/>
              <a:buChar char="•"/>
            </a:pPr>
            <a:r>
              <a:rPr lang="en-US" dirty="0" smtClean="0"/>
              <a:t>Spain and the United States were having growing tension which started the Spanish – American war until </a:t>
            </a:r>
            <a:r>
              <a:rPr lang="en-US" dirty="0"/>
              <a:t>S</a:t>
            </a:r>
            <a:r>
              <a:rPr lang="en-US" dirty="0" smtClean="0"/>
              <a:t>pain withdrew in 1889, then Cuba gained independence in 1902</a:t>
            </a:r>
            <a:endParaRPr lang="en-US" dirty="0"/>
          </a:p>
        </p:txBody>
      </p:sp>
    </p:spTree>
    <p:extLst>
      <p:ext uri="{BB962C8B-B14F-4D97-AF65-F5344CB8AC3E}">
        <p14:creationId xmlns:p14="http://schemas.microsoft.com/office/powerpoint/2010/main" val="458264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Geography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Some major landforms in Cuba are El </a:t>
            </a:r>
            <a:r>
              <a:rPr lang="en-US" dirty="0" err="1" smtClean="0"/>
              <a:t>Oriente</a:t>
            </a:r>
            <a:r>
              <a:rPr lang="en-US" dirty="0"/>
              <a:t> </a:t>
            </a:r>
            <a:r>
              <a:rPr lang="en-US" dirty="0" smtClean="0"/>
              <a:t>which is a national park, </a:t>
            </a:r>
            <a:r>
              <a:rPr lang="en-US" dirty="0" err="1" smtClean="0"/>
              <a:t>Cayo</a:t>
            </a:r>
            <a:r>
              <a:rPr lang="en-US" dirty="0" smtClean="0"/>
              <a:t> Largo which is a Cuban island that is popular for tourists, and Sierra </a:t>
            </a:r>
            <a:r>
              <a:rPr lang="en-US" dirty="0" err="1" smtClean="0"/>
              <a:t>Maestra</a:t>
            </a:r>
            <a:r>
              <a:rPr lang="en-US" dirty="0" smtClean="0"/>
              <a:t> is the highest mountain in Cuba </a:t>
            </a:r>
          </a:p>
          <a:p>
            <a:pPr>
              <a:buFont typeface="Arial" panose="020B0604020202020204" pitchFamily="34" charset="0"/>
              <a:buChar char="•"/>
            </a:pPr>
            <a:r>
              <a:rPr lang="en-US" dirty="0" smtClean="0"/>
              <a:t>The major landmarks are the Cathedral in Havana which is one the highlights, also the Morro Castle that was built in 1589 when Cuba was still under control of Spain, and it was a fort on the coast. </a:t>
            </a:r>
          </a:p>
          <a:p>
            <a:pPr>
              <a:buFont typeface="Arial" panose="020B0604020202020204" pitchFamily="34" charset="0"/>
              <a:buChar char="•"/>
            </a:pPr>
            <a:r>
              <a:rPr lang="en-US" dirty="0" smtClean="0"/>
              <a:t>Bodies of water are La Laguna de </a:t>
            </a:r>
            <a:r>
              <a:rPr lang="en-US" dirty="0" err="1" smtClean="0"/>
              <a:t>Leche</a:t>
            </a:r>
            <a:r>
              <a:rPr lang="en-US" dirty="0" smtClean="0"/>
              <a:t> which is the biggest natural lake, </a:t>
            </a:r>
            <a:r>
              <a:rPr lang="en-US" dirty="0" err="1" smtClean="0"/>
              <a:t>cauto</a:t>
            </a:r>
            <a:r>
              <a:rPr lang="en-US" dirty="0" smtClean="0"/>
              <a:t> river, Toa Bay</a:t>
            </a:r>
          </a:p>
          <a:p>
            <a:pPr>
              <a:buFont typeface="Arial" panose="020B0604020202020204" pitchFamily="34" charset="0"/>
              <a:buChar char="•"/>
            </a:pPr>
            <a:r>
              <a:rPr lang="en-US" dirty="0" smtClean="0"/>
              <a:t>Major cities are Havana, Trinidad, Baracoa, </a:t>
            </a:r>
            <a:r>
              <a:rPr lang="en-US" dirty="0" err="1" smtClean="0"/>
              <a:t>Vinales</a:t>
            </a:r>
            <a:r>
              <a:rPr lang="en-US" dirty="0" smtClean="0"/>
              <a:t> </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3124200"/>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042" y="3707307"/>
            <a:ext cx="2438400" cy="1627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721049" y="4787384"/>
            <a:ext cx="1752600" cy="369332"/>
          </a:xfrm>
          <a:prstGeom prst="rect">
            <a:avLst/>
          </a:prstGeom>
          <a:noFill/>
        </p:spPr>
        <p:txBody>
          <a:bodyPr wrap="square" rtlCol="0">
            <a:spAutoFit/>
          </a:bodyPr>
          <a:lstStyle/>
          <a:p>
            <a:r>
              <a:rPr lang="en-US" dirty="0" smtClean="0"/>
              <a:t>Sierra </a:t>
            </a:r>
            <a:r>
              <a:rPr lang="en-US" dirty="0" err="1" smtClean="0"/>
              <a:t>Maestra</a:t>
            </a:r>
            <a:endParaRPr lang="en-US" dirty="0"/>
          </a:p>
        </p:txBody>
      </p:sp>
      <p:sp>
        <p:nvSpPr>
          <p:cNvPr id="5" name="TextBox 4"/>
          <p:cNvSpPr txBox="1"/>
          <p:nvPr/>
        </p:nvSpPr>
        <p:spPr>
          <a:xfrm>
            <a:off x="6248400" y="5156716"/>
            <a:ext cx="2057400" cy="369332"/>
          </a:xfrm>
          <a:prstGeom prst="rect">
            <a:avLst/>
          </a:prstGeom>
          <a:noFill/>
        </p:spPr>
        <p:txBody>
          <a:bodyPr wrap="square" rtlCol="0">
            <a:spAutoFit/>
          </a:bodyPr>
          <a:lstStyle/>
          <a:p>
            <a:r>
              <a:rPr lang="en-US" dirty="0" err="1" smtClean="0"/>
              <a:t>Cayo</a:t>
            </a:r>
            <a:r>
              <a:rPr lang="en-US" dirty="0" smtClean="0"/>
              <a:t> Largo </a:t>
            </a:r>
            <a:endParaRPr lang="en-US" dirty="0"/>
          </a:p>
        </p:txBody>
      </p:sp>
    </p:spTree>
    <p:extLst>
      <p:ext uri="{BB962C8B-B14F-4D97-AF65-F5344CB8AC3E}">
        <p14:creationId xmlns:p14="http://schemas.microsoft.com/office/powerpoint/2010/main" val="2297368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The clothing that they wear is more western clothing like blue jeans and t shirts, also button down shirts.</a:t>
            </a:r>
          </a:p>
          <a:p>
            <a:pPr>
              <a:buFont typeface="Arial" panose="020B0604020202020204" pitchFamily="34" charset="0"/>
              <a:buChar char="•"/>
            </a:pPr>
            <a:r>
              <a:rPr lang="en-US" dirty="0" smtClean="0"/>
              <a:t>Cuba’s holidays are not that much different than ours except for that they  celebrate their independence day on May 20</a:t>
            </a:r>
            <a:r>
              <a:rPr lang="en-US" baseline="30000" dirty="0" smtClean="0"/>
              <a:t>th</a:t>
            </a:r>
            <a:r>
              <a:rPr lang="en-US" dirty="0" smtClean="0"/>
              <a:t> , but since the are mostly catholic they celebrate things like Christmas</a:t>
            </a:r>
          </a:p>
          <a:p>
            <a:pPr>
              <a:buFont typeface="Arial" panose="020B0604020202020204" pitchFamily="34" charset="0"/>
              <a:buChar char="•"/>
            </a:pPr>
            <a:r>
              <a:rPr lang="en-US" dirty="0" smtClean="0"/>
              <a:t>The religion in Cuba is dominantly  Roman Catholic </a:t>
            </a:r>
          </a:p>
          <a:p>
            <a:pPr>
              <a:buFont typeface="Arial" panose="020B0604020202020204" pitchFamily="34" charset="0"/>
              <a:buChar char="•"/>
            </a:pPr>
            <a:r>
              <a:rPr lang="en-US" dirty="0" smtClean="0"/>
              <a:t>The government type is communist </a:t>
            </a:r>
          </a:p>
          <a:p>
            <a:pPr>
              <a:buFont typeface="Arial" panose="020B0604020202020204" pitchFamily="34" charset="0"/>
              <a:buChar char="•"/>
            </a:pPr>
            <a:r>
              <a:rPr lang="en-US" dirty="0" smtClean="0"/>
              <a:t>The food like black bean soup is indigenous to Cuba, also </a:t>
            </a:r>
            <a:r>
              <a:rPr lang="en-US" dirty="0"/>
              <a:t>s</a:t>
            </a:r>
            <a:r>
              <a:rPr lang="en-US" dirty="0" smtClean="0"/>
              <a:t>tews and soups are commonly eaten with white rice or corn flower</a:t>
            </a:r>
          </a:p>
          <a:p>
            <a:pPr>
              <a:buFont typeface="Arial" panose="020B0604020202020204" pitchFamily="34" charset="0"/>
              <a:buChar char="•"/>
            </a:pPr>
            <a:r>
              <a:rPr lang="en-US" dirty="0" smtClean="0"/>
              <a:t>Cubans listen to a wide variety of music especially Caribbean music </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3282039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Economy </a:t>
            </a:r>
            <a:endParaRPr lang="en-US"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US" dirty="0" smtClean="0"/>
              <a:t>Cuba has many natural resources like nickel, wood, petroleum, avocadoes, bananas, cobalt, iron ore, copper, salt</a:t>
            </a:r>
          </a:p>
          <a:p>
            <a:pPr marL="285750" indent="-285750">
              <a:buFont typeface="Arial" panose="020B0604020202020204" pitchFamily="34" charset="0"/>
              <a:buChar char="•"/>
            </a:pPr>
            <a:r>
              <a:rPr lang="en-US" dirty="0" smtClean="0"/>
              <a:t>Agriculture is important because it employs about 20 percent of the work population, and 30 percent of the land is used for agriculture</a:t>
            </a:r>
          </a:p>
          <a:p>
            <a:pPr marL="285750" indent="-285750">
              <a:buFont typeface="Arial" panose="020B0604020202020204" pitchFamily="34" charset="0"/>
              <a:buChar char="•"/>
            </a:pPr>
            <a:r>
              <a:rPr lang="en-US" dirty="0" smtClean="0"/>
              <a:t>Agriculture and manufacturing are two of the most important jobs in Cuba</a:t>
            </a:r>
          </a:p>
          <a:p>
            <a:pPr marL="285750" indent="-285750">
              <a:buFont typeface="Arial" panose="020B0604020202020204" pitchFamily="34" charset="0"/>
              <a:buChar char="•"/>
            </a:pPr>
            <a:r>
              <a:rPr lang="en-US" dirty="0" smtClean="0"/>
              <a:t>The currency in Cuba are pesos </a:t>
            </a:r>
            <a:endParaRPr lang="en-US" dirty="0"/>
          </a:p>
        </p:txBody>
      </p:sp>
    </p:spTree>
    <p:extLst>
      <p:ext uri="{BB962C8B-B14F-4D97-AF65-F5344CB8AC3E}">
        <p14:creationId xmlns:p14="http://schemas.microsoft.com/office/powerpoint/2010/main" val="3138909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climate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The average yearly rainfall in Cuba is 47.9 inches</a:t>
            </a:r>
          </a:p>
          <a:p>
            <a:pPr>
              <a:buFont typeface="Arial" panose="020B0604020202020204" pitchFamily="34" charset="0"/>
              <a:buChar char="•"/>
            </a:pPr>
            <a:r>
              <a:rPr lang="en-US" dirty="0" smtClean="0"/>
              <a:t>The average yearly temperature for Cuba is about 70s – 80s</a:t>
            </a:r>
          </a:p>
          <a:p>
            <a:pPr>
              <a:buFont typeface="Arial" panose="020B0604020202020204" pitchFamily="34" charset="0"/>
              <a:buChar char="•"/>
            </a:pPr>
            <a:r>
              <a:rPr lang="en-US" dirty="0" smtClean="0"/>
              <a:t>Cuba is effected a lot from the climate because in this area you get a lot of hurricanes so when this does happen the crops are sometimes destroyed so they have so restart especially when agriculture is so important in this country</a:t>
            </a:r>
          </a:p>
          <a:p>
            <a:pPr marL="0" indent="0"/>
            <a:r>
              <a:rPr lang="en-US" dirty="0" smtClean="0"/>
              <a:t> </a:t>
            </a:r>
            <a:endParaRPr lang="en-US" dirty="0"/>
          </a:p>
        </p:txBody>
      </p:sp>
    </p:spTree>
    <p:extLst>
      <p:ext uri="{BB962C8B-B14F-4D97-AF65-F5344CB8AC3E}">
        <p14:creationId xmlns:p14="http://schemas.microsoft.com/office/powerpoint/2010/main" val="1243985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Cuba’s population is 11.27 million </a:t>
            </a:r>
          </a:p>
          <a:p>
            <a:pPr>
              <a:buFont typeface="Arial" panose="020B0604020202020204" pitchFamily="34" charset="0"/>
              <a:buChar char="•"/>
            </a:pPr>
            <a:r>
              <a:rPr lang="en-US" dirty="0" smtClean="0"/>
              <a:t>The Cuban flag has a lot of meaning like the red stands for the blood </a:t>
            </a:r>
            <a:r>
              <a:rPr lang="en-US" dirty="0" err="1" smtClean="0"/>
              <a:t>uring</a:t>
            </a:r>
            <a:r>
              <a:rPr lang="en-US" dirty="0" smtClean="0"/>
              <a:t> independence wars, the three blue stripes represent the divided country during the independence wars, and the white stands for the purity of the cause</a:t>
            </a:r>
          </a:p>
          <a:p>
            <a:pPr>
              <a:buFont typeface="Arial" panose="020B0604020202020204" pitchFamily="34" charset="0"/>
              <a:buChar char="•"/>
            </a:pPr>
            <a:r>
              <a:rPr lang="en-US" dirty="0" smtClean="0"/>
              <a:t>Cuba is mostly hot and warm so cool clothing would be the best to pack if you want to go and since they dress western you will not feel awkward. You should also reserve spots month's in advance since it is a communist country</a:t>
            </a:r>
          </a:p>
          <a:p>
            <a:pPr>
              <a:buFont typeface="Arial" panose="020B0604020202020204" pitchFamily="34" charset="0"/>
              <a:buChar char="•"/>
            </a:pPr>
            <a:r>
              <a:rPr lang="en-US" dirty="0" smtClean="0"/>
              <a:t>Cuba has railways, roads, airports, waterways, ports and harbors </a:t>
            </a:r>
          </a:p>
          <a:p>
            <a:pPr>
              <a:buFont typeface="Arial" panose="020B0604020202020204" pitchFamily="34" charset="0"/>
              <a:buChar char="•"/>
            </a:pPr>
            <a:r>
              <a:rPr lang="en-US" dirty="0" smtClean="0"/>
              <a:t>A strange law in Cuba is tourists cannot use the Cuban peso or shop in stores it is accepted</a:t>
            </a:r>
          </a:p>
          <a:p>
            <a:pPr>
              <a:buFont typeface="Arial" panose="020B0604020202020204" pitchFamily="34" charset="0"/>
              <a:buChar char="•"/>
            </a:pPr>
            <a:r>
              <a:rPr lang="en-US" dirty="0" smtClean="0"/>
              <a:t>Some native animals are </a:t>
            </a:r>
            <a:r>
              <a:rPr lang="en-US" dirty="0" err="1" smtClean="0"/>
              <a:t>hutia</a:t>
            </a:r>
            <a:r>
              <a:rPr lang="en-US" dirty="0" smtClean="0"/>
              <a:t>, humming bird, </a:t>
            </a:r>
            <a:r>
              <a:rPr lang="en-US" dirty="0" err="1" smtClean="0"/>
              <a:t>cuban</a:t>
            </a:r>
            <a:r>
              <a:rPr lang="en-US" dirty="0" smtClean="0"/>
              <a:t> crocodile, </a:t>
            </a:r>
            <a:r>
              <a:rPr lang="en-US" dirty="0" err="1" smtClean="0"/>
              <a:t>cuban</a:t>
            </a:r>
            <a:r>
              <a:rPr lang="en-US" dirty="0" smtClean="0"/>
              <a:t> tree frog </a:t>
            </a:r>
          </a:p>
          <a:p>
            <a:pPr marL="0" indent="0"/>
            <a:endParaRPr lang="en-US" dirty="0"/>
          </a:p>
        </p:txBody>
      </p:sp>
    </p:spTree>
    <p:extLst>
      <p:ext uri="{BB962C8B-B14F-4D97-AF65-F5344CB8AC3E}">
        <p14:creationId xmlns:p14="http://schemas.microsoft.com/office/powerpoint/2010/main" val="3405004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lstStyle/>
          <a:p>
            <a:pPr marL="0" indent="0"/>
            <a:r>
              <a:rPr lang="en-US" dirty="0" smtClean="0"/>
              <a:t> 	I have learned a lot doing this research project. Some things that I have learned are interesting facts, how the climate affects the country, the kind of food that they eat, what music that they like to listen to, and how the country came into existence.  Other interesting things are like what the flag stands for and  some travel tips to assist people going to Cuba. </a:t>
            </a:r>
            <a:endParaRPr lang="en-US" dirty="0"/>
          </a:p>
        </p:txBody>
      </p:sp>
    </p:spTree>
    <p:extLst>
      <p:ext uri="{BB962C8B-B14F-4D97-AF65-F5344CB8AC3E}">
        <p14:creationId xmlns:p14="http://schemas.microsoft.com/office/powerpoint/2010/main" val="221675134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285</TotalTime>
  <Words>692</Words>
  <Application>Microsoft Office PowerPoint</Application>
  <PresentationFormat>On-screen Show (4:3)</PresentationFormat>
  <Paragraphs>59</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Angles</vt:lpstr>
      <vt:lpstr>Cuba </vt:lpstr>
      <vt:lpstr>Introduction </vt:lpstr>
      <vt:lpstr>History </vt:lpstr>
      <vt:lpstr>Geography </vt:lpstr>
      <vt:lpstr>Culture </vt:lpstr>
      <vt:lpstr>Economy </vt:lpstr>
      <vt:lpstr>climate</vt:lpstr>
      <vt:lpstr>Interesting facts  </vt:lpstr>
      <vt:lpstr>Conclusion </vt:lpstr>
      <vt:lpstr>Questions </vt:lpstr>
      <vt:lpstr>Works cited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Cuba</dc:title>
  <dc:creator>Judy</dc:creator>
  <cp:lastModifiedBy>Maddox, Matthew</cp:lastModifiedBy>
  <cp:revision>23</cp:revision>
  <dcterms:created xsi:type="dcterms:W3CDTF">2014-03-18T23:10:12Z</dcterms:created>
  <dcterms:modified xsi:type="dcterms:W3CDTF">2014-03-19T18:32:48Z</dcterms:modified>
</cp:coreProperties>
</file>