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756CAC-2311-4190-B425-EBB79A683346}" type="datetimeFigureOut">
              <a:rPr lang="en-US" smtClean="0"/>
              <a:t>3/20/2014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F7DB9B-0074-4D7A-9ADC-A3253A5D6822}" type="slidenum">
              <a:rPr lang="en-US" smtClean="0"/>
              <a:t>‹#›</a:t>
            </a:fld>
            <a:endParaRPr lang="en-US"/>
          </a:p>
        </p:txBody>
      </p:sp>
    </p:spTree>
    <p:extLst>
      <p:ext uri="{BB962C8B-B14F-4D97-AF65-F5344CB8AC3E}">
        <p14:creationId xmlns:p14="http://schemas.microsoft.com/office/powerpoint/2010/main" val="220837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7DB9B-0074-4D7A-9ADC-A3253A5D6822}" type="slidenum">
              <a:rPr lang="en-US" smtClean="0"/>
              <a:t>4</a:t>
            </a:fld>
            <a:endParaRPr lang="en-US"/>
          </a:p>
        </p:txBody>
      </p:sp>
    </p:spTree>
    <p:extLst>
      <p:ext uri="{BB962C8B-B14F-4D97-AF65-F5344CB8AC3E}">
        <p14:creationId xmlns:p14="http://schemas.microsoft.com/office/powerpoint/2010/main" val="367272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2366F5-A3CE-4D92-9AEF-CB4D93F09FFF}"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934E9-C551-477E-A427-F1FEB751D12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366F5-A3CE-4D92-9AEF-CB4D93F09FFF}"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934E9-C551-477E-A427-F1FEB751D12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2366F5-A3CE-4D92-9AEF-CB4D93F09FFF}"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934E9-C551-477E-A427-F1FEB751D12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366F5-A3CE-4D92-9AEF-CB4D93F09FFF}"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934E9-C551-477E-A427-F1FEB751D12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2366F5-A3CE-4D92-9AEF-CB4D93F09FFF}"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934E9-C551-477E-A427-F1FEB751D12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2366F5-A3CE-4D92-9AEF-CB4D93F09FFF}"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934E9-C551-477E-A427-F1FEB751D12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2366F5-A3CE-4D92-9AEF-CB4D93F09FFF}" type="datetimeFigureOut">
              <a:rPr lang="en-US" smtClean="0"/>
              <a:t>3/20/2014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934E9-C551-477E-A427-F1FEB751D12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2366F5-A3CE-4D92-9AEF-CB4D93F09FFF}" type="datetimeFigureOut">
              <a:rPr lang="en-US" smtClean="0"/>
              <a:t>3/20/2014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934E9-C551-477E-A427-F1FEB751D12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366F5-A3CE-4D92-9AEF-CB4D93F09FFF}" type="datetimeFigureOut">
              <a:rPr lang="en-US" smtClean="0"/>
              <a:t>3/20/2014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934E9-C551-477E-A427-F1FEB751D12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2366F5-A3CE-4D92-9AEF-CB4D93F09FFF}"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934E9-C551-477E-A427-F1FEB751D12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2366F5-A3CE-4D92-9AEF-CB4D93F09FFF}"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934E9-C551-477E-A427-F1FEB751D12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2366F5-A3CE-4D92-9AEF-CB4D93F09FFF}" type="datetimeFigureOut">
              <a:rPr lang="en-US" smtClean="0"/>
              <a:t>3/20/2014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B7934E9-C551-477E-A427-F1FEB751D12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362200" y="304800"/>
            <a:ext cx="7848600" cy="1927225"/>
          </a:xfrm>
        </p:spPr>
        <p:txBody>
          <a:bodyPr/>
          <a:lstStyle/>
          <a:p>
            <a:r>
              <a:rPr lang="en-US" dirty="0" smtClean="0"/>
              <a:t>Costa Rica</a:t>
            </a:r>
            <a:endParaRPr lang="en-US" dirty="0"/>
          </a:p>
        </p:txBody>
      </p:sp>
      <p:sp>
        <p:nvSpPr>
          <p:cNvPr id="3" name="Subtitle 2"/>
          <p:cNvSpPr>
            <a:spLocks noGrp="1"/>
          </p:cNvSpPr>
          <p:nvPr>
            <p:ph type="subTitle" idx="1"/>
          </p:nvPr>
        </p:nvSpPr>
        <p:spPr>
          <a:xfrm>
            <a:off x="2971800" y="4572000"/>
            <a:ext cx="2819400" cy="1066800"/>
          </a:xfrm>
        </p:spPr>
        <p:txBody>
          <a:bodyPr>
            <a:normAutofit fontScale="92500" lnSpcReduction="20000"/>
          </a:bodyPr>
          <a:lstStyle/>
          <a:p>
            <a:r>
              <a:rPr lang="en-US" b="1" dirty="0" smtClean="0">
                <a:solidFill>
                  <a:schemeClr val="bg2">
                    <a:lumMod val="10000"/>
                  </a:schemeClr>
                </a:solidFill>
              </a:rPr>
              <a:t>Freddy </a:t>
            </a:r>
            <a:r>
              <a:rPr lang="en-US" b="1" dirty="0" err="1" smtClean="0">
                <a:solidFill>
                  <a:schemeClr val="bg2">
                    <a:lumMod val="10000"/>
                  </a:schemeClr>
                </a:solidFill>
              </a:rPr>
              <a:t>Noguera</a:t>
            </a:r>
            <a:endParaRPr lang="en-US" b="1" dirty="0" smtClean="0">
              <a:solidFill>
                <a:schemeClr val="bg2">
                  <a:lumMod val="10000"/>
                </a:schemeClr>
              </a:solidFill>
            </a:endParaRPr>
          </a:p>
          <a:p>
            <a:r>
              <a:rPr lang="en-US" b="1" dirty="0" smtClean="0">
                <a:solidFill>
                  <a:schemeClr val="bg2">
                    <a:lumMod val="10000"/>
                  </a:schemeClr>
                </a:solidFill>
              </a:rPr>
              <a:t> P.7</a:t>
            </a:r>
            <a:r>
              <a:rPr lang="en-US" b="1" baseline="30000" dirty="0" smtClean="0">
                <a:solidFill>
                  <a:schemeClr val="bg2">
                    <a:lumMod val="10000"/>
                  </a:schemeClr>
                </a:solidFill>
              </a:rPr>
              <a:t>th</a:t>
            </a:r>
          </a:p>
          <a:p>
            <a:r>
              <a:rPr lang="en-US" b="1" baseline="30000" dirty="0" smtClean="0">
                <a:solidFill>
                  <a:schemeClr val="bg2">
                    <a:lumMod val="10000"/>
                  </a:schemeClr>
                </a:solidFill>
              </a:rPr>
              <a:t>3/19/2014</a:t>
            </a:r>
            <a:endParaRPr lang="en-US" b="1" dirty="0">
              <a:solidFill>
                <a:schemeClr val="bg2">
                  <a:lumMod val="10000"/>
                </a:schemeClr>
              </a:solidFill>
            </a:endParaRPr>
          </a:p>
        </p:txBody>
      </p:sp>
    </p:spTree>
    <p:extLst>
      <p:ext uri="{BB962C8B-B14F-4D97-AF65-F5344CB8AC3E}">
        <p14:creationId xmlns:p14="http://schemas.microsoft.com/office/powerpoint/2010/main" val="3142836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is Costa Rica’s currency?</a:t>
            </a:r>
          </a:p>
          <a:p>
            <a:endParaRPr lang="en-US" dirty="0" smtClean="0"/>
          </a:p>
          <a:p>
            <a:r>
              <a:rPr lang="en-US" dirty="0" smtClean="0"/>
              <a:t>What year did Costa Rica gain its independence?</a:t>
            </a:r>
          </a:p>
          <a:p>
            <a:endParaRPr lang="en-US" dirty="0" smtClean="0"/>
          </a:p>
          <a:p>
            <a:r>
              <a:rPr lang="en-US" dirty="0" smtClean="0"/>
              <a:t>What is Costa Rica’s GDP?</a:t>
            </a:r>
          </a:p>
          <a:p>
            <a:endParaRPr lang="en-US" dirty="0" smtClean="0"/>
          </a:p>
          <a:p>
            <a:r>
              <a:rPr lang="en-US" dirty="0" smtClean="0"/>
              <a:t>Who is the current president of Costa Rica?</a:t>
            </a:r>
            <a:endParaRPr lang="en-US" dirty="0"/>
          </a:p>
        </p:txBody>
      </p:sp>
    </p:spTree>
    <p:extLst>
      <p:ext uri="{BB962C8B-B14F-4D97-AF65-F5344CB8AC3E}">
        <p14:creationId xmlns:p14="http://schemas.microsoft.com/office/powerpoint/2010/main" val="197756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Costa Rica</a:t>
            </a:r>
          </a:p>
          <a:p>
            <a:r>
              <a:rPr lang="en-US" dirty="0" smtClean="0"/>
              <a:t>San José is the capital of Costa Rica</a:t>
            </a:r>
          </a:p>
          <a:p>
            <a:r>
              <a:rPr lang="en-US" dirty="0" smtClean="0"/>
              <a:t>The major language spoken in Costa Rica is Spanish</a:t>
            </a:r>
          </a:p>
          <a:p>
            <a:r>
              <a:rPr lang="en-US" dirty="0" smtClean="0"/>
              <a:t>Costa Rica is located in the continent of North America</a:t>
            </a:r>
          </a:p>
          <a:p>
            <a:endParaRPr lang="en-US" dirty="0"/>
          </a:p>
        </p:txBody>
      </p:sp>
    </p:spTree>
    <p:extLst>
      <p:ext uri="{BB962C8B-B14F-4D97-AF65-F5344CB8AC3E}">
        <p14:creationId xmlns:p14="http://schemas.microsoft.com/office/powerpoint/2010/main" val="30252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History</a:t>
            </a:r>
            <a:endParaRPr lang="en-US" dirty="0"/>
          </a:p>
        </p:txBody>
      </p:sp>
      <p:sp>
        <p:nvSpPr>
          <p:cNvPr id="3" name="Content Placeholder 2"/>
          <p:cNvSpPr>
            <a:spLocks noGrp="1"/>
          </p:cNvSpPr>
          <p:nvPr>
            <p:ph idx="1"/>
          </p:nvPr>
        </p:nvSpPr>
        <p:spPr/>
        <p:txBody>
          <a:bodyPr>
            <a:normAutofit/>
          </a:bodyPr>
          <a:lstStyle/>
          <a:p>
            <a:r>
              <a:rPr lang="en-US" dirty="0" smtClean="0"/>
              <a:t>September 15, 1821 is the date Costa Rica came into existence</a:t>
            </a:r>
          </a:p>
          <a:p>
            <a:r>
              <a:rPr lang="en-US" dirty="0" smtClean="0"/>
              <a:t>President of Costa Rica is Laura Chinchilla.</a:t>
            </a:r>
          </a:p>
          <a:p>
            <a:r>
              <a:rPr lang="en-US" dirty="0" smtClean="0"/>
              <a:t>Major events that occurred in the country is when Laura Chinchilla became the first women to become president in the country’s history. Also, in 1821 is when Costa Rica gained its independence.</a:t>
            </a:r>
          </a:p>
          <a:p>
            <a:r>
              <a:rPr lang="en-US" dirty="0" smtClean="0"/>
              <a:t>Costa Rica became a country when they declared their independence from Spain in 15 of September 1821. </a:t>
            </a:r>
            <a:endParaRPr lang="en-US" dirty="0"/>
          </a:p>
        </p:txBody>
      </p:sp>
    </p:spTree>
    <p:extLst>
      <p:ext uri="{BB962C8B-B14F-4D97-AF65-F5344CB8AC3E}">
        <p14:creationId xmlns:p14="http://schemas.microsoft.com/office/powerpoint/2010/main" val="2574769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398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Geography</a:t>
            </a:r>
            <a:endParaRPr lang="en-US" dirty="0"/>
          </a:p>
        </p:txBody>
      </p:sp>
      <p:sp>
        <p:nvSpPr>
          <p:cNvPr id="3" name="Content Placeholder 2"/>
          <p:cNvSpPr>
            <a:spLocks noGrp="1"/>
          </p:cNvSpPr>
          <p:nvPr>
            <p:ph idx="1"/>
          </p:nvPr>
        </p:nvSpPr>
        <p:spPr/>
        <p:txBody>
          <a:bodyPr>
            <a:normAutofit/>
          </a:bodyPr>
          <a:lstStyle/>
          <a:p>
            <a:r>
              <a:rPr lang="en-US" dirty="0" smtClean="0"/>
              <a:t>A major landform in Costa Rica is the Sierra Madre that dominates most of the country’s land. Also, the active volcano called </a:t>
            </a:r>
            <a:r>
              <a:rPr lang="en-US" dirty="0" err="1" smtClean="0"/>
              <a:t>Arenal</a:t>
            </a:r>
            <a:r>
              <a:rPr lang="en-US" dirty="0" smtClean="0"/>
              <a:t> Volcano. Cerro </a:t>
            </a:r>
            <a:r>
              <a:rPr lang="en-US" dirty="0" err="1" smtClean="0"/>
              <a:t>Chirripo</a:t>
            </a:r>
            <a:r>
              <a:rPr lang="en-US" dirty="0" smtClean="0"/>
              <a:t> is the highest point in Costa Rica.</a:t>
            </a:r>
          </a:p>
          <a:p>
            <a:r>
              <a:rPr lang="en-US" dirty="0" smtClean="0"/>
              <a:t>A major landmark in Costa Rica is the active volcano called </a:t>
            </a:r>
            <a:r>
              <a:rPr lang="en-US" dirty="0" err="1" smtClean="0"/>
              <a:t>Arenal</a:t>
            </a:r>
            <a:r>
              <a:rPr lang="en-US" dirty="0" smtClean="0"/>
              <a:t> Volcano.</a:t>
            </a:r>
          </a:p>
          <a:p>
            <a:r>
              <a:rPr lang="en-US" dirty="0" smtClean="0"/>
              <a:t>Major body of waters located in Costa Rica is the Pacific and the Caribbean Sea. The San Juan River, </a:t>
            </a:r>
            <a:r>
              <a:rPr lang="en-US" dirty="0" err="1" smtClean="0"/>
              <a:t>Sierpe</a:t>
            </a:r>
            <a:r>
              <a:rPr lang="en-US" dirty="0" smtClean="0"/>
              <a:t> River, </a:t>
            </a:r>
            <a:r>
              <a:rPr lang="en-US" dirty="0" err="1" smtClean="0"/>
              <a:t>Sarapique</a:t>
            </a:r>
            <a:r>
              <a:rPr lang="en-US" dirty="0" smtClean="0"/>
              <a:t> River are some of the rivers located in the country of Costa Rica.</a:t>
            </a:r>
          </a:p>
          <a:p>
            <a:r>
              <a:rPr lang="en-US" dirty="0" smtClean="0"/>
              <a:t>Major cities in Costa Rica is San Jose, Limon, San Francisco, and Liberia.</a:t>
            </a:r>
            <a:endParaRPr lang="en-US" dirty="0"/>
          </a:p>
        </p:txBody>
      </p:sp>
    </p:spTree>
    <p:extLst>
      <p:ext uri="{BB962C8B-B14F-4D97-AF65-F5344CB8AC3E}">
        <p14:creationId xmlns:p14="http://schemas.microsoft.com/office/powerpoint/2010/main" val="88673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lstStyle/>
          <a:p>
            <a:r>
              <a:rPr lang="en-US" dirty="0" smtClean="0"/>
              <a:t>Costa Rica is a Democratic Republic and most of the population in Costa Rica is Roman Catholic. Many of the holidays observed in Costa Rica is their independence day in which takes place on September 15. Another holiday that is observed in Costa Rica is Annexation of Guanacaste which is observed on July 15</a:t>
            </a:r>
            <a:r>
              <a:rPr lang="en-US" baseline="30000" dirty="0"/>
              <a:t>.</a:t>
            </a:r>
            <a:endParaRPr lang="en-US" dirty="0"/>
          </a:p>
        </p:txBody>
      </p:sp>
    </p:spTree>
    <p:extLst>
      <p:ext uri="{BB962C8B-B14F-4D97-AF65-F5344CB8AC3E}">
        <p14:creationId xmlns:p14="http://schemas.microsoft.com/office/powerpoint/2010/main" val="400709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Economy</a:t>
            </a:r>
            <a:endParaRPr lang="en-US" dirty="0"/>
          </a:p>
        </p:txBody>
      </p:sp>
      <p:sp>
        <p:nvSpPr>
          <p:cNvPr id="3" name="Content Placeholder 2"/>
          <p:cNvSpPr>
            <a:spLocks noGrp="1"/>
          </p:cNvSpPr>
          <p:nvPr>
            <p:ph idx="1"/>
          </p:nvPr>
        </p:nvSpPr>
        <p:spPr/>
        <p:txBody>
          <a:bodyPr/>
          <a:lstStyle/>
          <a:p>
            <a:r>
              <a:rPr lang="en-US" dirty="0" smtClean="0"/>
              <a:t>The GDP in </a:t>
            </a:r>
            <a:r>
              <a:rPr lang="en-US" dirty="0"/>
              <a:t>Costa Rica is 45.13 </a:t>
            </a:r>
            <a:r>
              <a:rPr lang="en-US" dirty="0" smtClean="0"/>
              <a:t>billion in 2012. The currency in Costa Rica </a:t>
            </a:r>
            <a:r>
              <a:rPr lang="en-US" dirty="0"/>
              <a:t>is the Costa Rican </a:t>
            </a:r>
            <a:r>
              <a:rPr lang="en-US" dirty="0" err="1" smtClean="0"/>
              <a:t>colón</a:t>
            </a:r>
            <a:r>
              <a:rPr lang="en-US" dirty="0" smtClean="0"/>
              <a:t>. The manufacturing area in Costa Rica is mostly in the country’s capital San Jose. The land use in </a:t>
            </a:r>
            <a:r>
              <a:rPr lang="en-US" dirty="0"/>
              <a:t>Costa Rica </a:t>
            </a:r>
            <a:r>
              <a:rPr lang="en-US" dirty="0" smtClean="0"/>
              <a:t>is arable </a:t>
            </a:r>
            <a:r>
              <a:rPr lang="en-US" dirty="0"/>
              <a:t>land: 4%; permanent crops: 6%; other: 90</a:t>
            </a:r>
            <a:r>
              <a:rPr lang="en-US" dirty="0" smtClean="0"/>
              <a:t>% and others could be mostly manufacturing.</a:t>
            </a:r>
          </a:p>
          <a:p>
            <a:r>
              <a:rPr lang="en-US" dirty="0"/>
              <a:t>  </a:t>
            </a:r>
            <a:r>
              <a:rPr lang="en-US" dirty="0" smtClean="0"/>
              <a:t>                              Map of Costa Rica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463608"/>
            <a:ext cx="2509486" cy="319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55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a:t>
            </a:r>
            <a:endParaRPr lang="en-US" dirty="0"/>
          </a:p>
        </p:txBody>
      </p:sp>
      <p:sp>
        <p:nvSpPr>
          <p:cNvPr id="3" name="Content Placeholder 2"/>
          <p:cNvSpPr>
            <a:spLocks noGrp="1"/>
          </p:cNvSpPr>
          <p:nvPr>
            <p:ph idx="1"/>
          </p:nvPr>
        </p:nvSpPr>
        <p:spPr/>
        <p:txBody>
          <a:bodyPr/>
          <a:lstStyle/>
          <a:p>
            <a:r>
              <a:rPr lang="en-US" dirty="0"/>
              <a:t>Costa Rica has a temperate tropical climate marked by two seasons: the dry (December-April) and the wet (May-November</a:t>
            </a:r>
            <a:r>
              <a:rPr lang="en-US" dirty="0" smtClean="0"/>
              <a:t>).  Average Temperature in Costa Rica is between 71 and 81 degrees Fahrenheit. Average rainfall in Costa Rica is more than 200 inches yearly. </a:t>
            </a:r>
            <a:endParaRPr lang="en-US" dirty="0"/>
          </a:p>
        </p:txBody>
      </p:sp>
    </p:spTree>
    <p:extLst>
      <p:ext uri="{BB962C8B-B14F-4D97-AF65-F5344CB8AC3E}">
        <p14:creationId xmlns:p14="http://schemas.microsoft.com/office/powerpoint/2010/main" val="1061561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Facts</a:t>
            </a:r>
            <a:endParaRPr lang="en-US" dirty="0"/>
          </a:p>
        </p:txBody>
      </p:sp>
      <p:sp>
        <p:nvSpPr>
          <p:cNvPr id="3" name="Content Placeholder 2"/>
          <p:cNvSpPr>
            <a:spLocks noGrp="1"/>
          </p:cNvSpPr>
          <p:nvPr>
            <p:ph idx="1"/>
          </p:nvPr>
        </p:nvSpPr>
        <p:spPr/>
        <p:txBody>
          <a:bodyPr>
            <a:normAutofit/>
          </a:bodyPr>
          <a:lstStyle/>
          <a:p>
            <a:r>
              <a:rPr lang="en-US" dirty="0"/>
              <a:t>About 4.805 </a:t>
            </a:r>
            <a:r>
              <a:rPr lang="en-US" dirty="0" smtClean="0"/>
              <a:t>million people live in Costa Rica.  One animal that is native to Costa Rica </a:t>
            </a:r>
            <a:r>
              <a:rPr lang="en-US" dirty="0"/>
              <a:t>is the Strawberry Poison Dart </a:t>
            </a:r>
            <a:r>
              <a:rPr lang="en-US" dirty="0" smtClean="0"/>
              <a:t>Frog which is in no danger of being extinct in the country. Modes of transportation in Costa Rica are Shuttle Buses, Buses, Car, and Domestic Flights. Even though Costa Rica is the about the size of West Virginia, its mountainous terrain and dangerous roads make it easier to travel on plane than traveling on car which traveling on car could actually take at an average of 8 hours while traveling on plane could short the trip down to 35 minutes.</a:t>
            </a:r>
            <a:endParaRPr lang="en-US" dirty="0"/>
          </a:p>
        </p:txBody>
      </p:sp>
    </p:spTree>
    <p:extLst>
      <p:ext uri="{BB962C8B-B14F-4D97-AF65-F5344CB8AC3E}">
        <p14:creationId xmlns:p14="http://schemas.microsoft.com/office/powerpoint/2010/main" val="223247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In conclusion, Costa Rica is a very beautiful country which in fact Costa Rica is Spanish for Rich Coast. It’s the most politically stable country in Central America and been like that for many years. Being located near the equator, it has many beautiful rainforest which tourists can visit and experience the 	country’s natural environment. Costa Rica is a country that everyone should visit!</a:t>
            </a:r>
            <a:endParaRPr lang="en-US" dirty="0"/>
          </a:p>
        </p:txBody>
      </p:sp>
    </p:spTree>
    <p:extLst>
      <p:ext uri="{BB962C8B-B14F-4D97-AF65-F5344CB8AC3E}">
        <p14:creationId xmlns:p14="http://schemas.microsoft.com/office/powerpoint/2010/main" val="31037647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102</TotalTime>
  <Words>597</Words>
  <Application>Microsoft Office PowerPoint</Application>
  <PresentationFormat>On-screen Show (4:3)</PresentationFormat>
  <Paragraphs>39</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Clarity</vt:lpstr>
      <vt:lpstr>Costa Rica</vt:lpstr>
      <vt:lpstr>Introduction</vt:lpstr>
      <vt:lpstr>History</vt:lpstr>
      <vt:lpstr>Geography</vt:lpstr>
      <vt:lpstr>Culture</vt:lpstr>
      <vt:lpstr>Economy</vt:lpstr>
      <vt:lpstr>Climate</vt:lpstr>
      <vt:lpstr>Interesting Facts</vt:lpstr>
      <vt:lpstr>Conclusion</vt:lpstr>
      <vt:lpstr>Questions</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 Rica</dc:title>
  <dc:creator>Noguera, Freddy</dc:creator>
  <cp:lastModifiedBy>Blankenship, Colleen</cp:lastModifiedBy>
  <cp:revision>14</cp:revision>
  <dcterms:created xsi:type="dcterms:W3CDTF">2014-03-12T17:58:50Z</dcterms:created>
  <dcterms:modified xsi:type="dcterms:W3CDTF">2014-03-20T18:22:34Z</dcterms:modified>
</cp:coreProperties>
</file>