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7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6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6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7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7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CC5E-B350-457B-8E14-5A74D416600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8725-5A3C-44F3-B14B-340AC550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6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maicans.com/info/inforesouces/jamaica-economy.shtml" TargetMode="External"/><Relationship Id="rId2" Type="http://schemas.openxmlformats.org/officeDocument/2006/relationships/hyperlink" Target="https://www.cia.gov/library/publications/the-world-factbook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maican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36"/>
            <a:ext cx="9183485" cy="6850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41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Jamaica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341" y="168805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Cole Power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4" name="AutoShape 2" descr="data:image/jpeg;base64,/9j/4AAQSkZJRgABAQAAAQABAAD/2wCEAAkGBxAQEhQUERQWFBUVFRUUFxcUFxcYFRcXFBcWFxUYGBYZHSghGBolHhQUITEhJikrLy4uFx8zODMsNygtLisBCgoKDg0OGxAQGi8mICQ0LCwsNC00NzYuLCwsLCwsLDQyLCwsLDQwLCwsLCwsLCwvLC4sLCwsLCwsLCwsLCwsLP/AABEIAJ8BPgMBEQACEQEDEQH/xAAcAAEAAgMBAQEAAAAAAAAAAAAABQYBBAcDAgj/xABCEAABAgMDBQ0GBQQCAwAAAAABAAIDBBEFITEGElKB0QcTFBU0QVFTYXFzkqIiYoKRobMjMkJDsiRyscHh8DNj8f/EABsBAQACAwEBAAAAAAAAAAAAAAAEBgEDBQIH/8QANxEAAgECAggEBgICAQUBAAAAAAECAwQREgUhIjFRYZHRBkFSoRQVgcHh8COxMnFCE1OSovEz/9oADAMBAAIRAxEAPwDpzWjoXzC8vLhXFRKpL/KXm+L5nQjCOC1Gc0dCjfHXP/cl/wCT7nrJHgRlp2K2Ne174TuljjTW2tPlRdG009dUNUnmXPf1/wDpAutGwra4ycXyeroVC1LLnoFSXve3SY5x+YxCtNnpm3udSlg+D/dZWbuxvrfXmbXFN+5EcOjdY/zu2rqZnxOX8RW9b6sxw+N1j/O7amZ8R8RW9b6scPjdY/zu2pmfEfEVvW+rHD43WP8AO7amZ8R8RW9b6scPjdY/zu2pmfEfEVvW+rHD43WP87tqZnxHxFb1vqxw+N1j/O7amZ8R8RW9b6scPjdY/wA7tqZnxHxFb1vqxw+N1j/O7amZ8R8RW9b6scPjdY/zu2pmfEfEVvW+rHD43WP87tqZnxHxFb1vqxw+N1j/ADu2pmfEfEVvW+rHD43WP87tqZnxHxFb1vqxw+N1j/O7amZ8R8RW9b6scPjdY/zu2pmfEfEVvW+rHD43WP8AO7amZ8R8RW9b6scPjdY/zu2pmfEfEVvW+rHD43WP87tqZnxHxFb1vqxw+N1j/O7amZ8R8RW9b6scPjdY/wA7tqZnxHxFb1vqxw+N1j/O7amZ8R8RW9b6scPjdY/zu2pmfEfEVvW+rHD43WP87tqZnxHxFb1vqxw+N1j/ADu2pmfEfEVvW+rHD43WP87tqZnxHxFb1vqxw+N1j/O7amZ8R8RW9b6scPjdY/zu2pmfEfEVvW+rHD43WP8AO7amZ8R8RW9b6scPjdY/zu2pmfEfEVvW+rHD43WP87tqZnxHxFb1vqxw+N1j/O7asZnxHxFb1vqz6ZORyQBEiEnABziTqqsOeVYt6j1GtXk8FJ4/7ZYrLsCdiUMWK+E3oLnF/lrdr+S4V54ho0tmltP26nbtNFXlXCVWbiv9vHoWyRs5kEUBc487nuLifnhqVZudL3deWLm1yWpfv+yyW9nToxwWL5t4v9/0bWaOhRvjrn/uS/8AJ9yRkjwPiI0UwXZ0Hc1qlw1Ocnsve3xRqrRSjuNGybdlZkubBitc9hc17MHtLCWuq030qMcFA0pZV6FecqkWk22n5a23vPdOaaWBJLlm0IAhjAh7Uybl49Tm5j9Jl3zGBXWs9M3NvqxzR4P7Pecu70Rb3GvDB8UU+1cmZiBUgb4wfqZiO9uI+qtNnpq2uNTeWXB9ys3eh7i31pZo8V2IRdc5OAQwEAQBAEAQBAEAQBAEAQBAEAQBAEAQBAEAQBAEAQBAEB9woTnEBoJJwAFSdS8znGCzSeCPcISm8sViyyWXkfFfQxjvY0RQvP8AoLgXniGjT2aKzPjuX5O7aaAq1Nqs8q4ef4LdZ1kwJcfhsAPO43uOtVe7v69y/wCSWrh5dCzWtjQt1hTjr4+fU3lCxJgQBAREfKKU30wBFa6KAXFrPaLQ0gHOIuBq4XVqrToCwuFUdVxwi1hi9WOtdiNWmsMD8/WrEc2ajuaS1zZiMQ5pIIO+OwIvCvEoqSaaxTIpbsnd0+agUbMjhDBz3NjD4sHa7+1V2+8N29baovI//Xp5fToboV2t50/J/KuTngN5iDPpUw30bFHw1v7xUKoXmirm0f8AJHVxW7r3JMakZbibXPNgQBARVqZPy8xe5ua7SZcdfMda6dppe5ttUXjHg/3Uc660Xb3GuSwfFb/z9SoWpkrMQalg31vS0e0O9uyqtNppy3r6p7Mue7r3Kvd6EuKOuG0uW/oQJC7Rx2sN5hDAQBAEAQBAEAQBAEAQBAEAQBAEAQBAEAQBAEB6QID4hDWNLieZoqV4qVIU45pvBczZTpTqPLBYvkWeysjXuoY7swaLb3azgPqq7eeIoQxjQWL4vd+fYsFp4fnLXXeC4Lf1LbIWbBgCkJgb0n9R7ziVWLm9rXMsassf66Fkt7Ojbxwpxw/vqbaikoIAmBgqWUW6FIylWtdv8QXZkIggH331o3uvPYu3Y6Burnaayx4vz/0v1czVKtGJy/KLLyenKtL95hn9uFUVHvPxd9B2K4WWhLW114ZpcZfZbl+6yNKrKQ3OOVu8B/3IS65qZBWzymY8eN9xyGTUQGWuIIIJBF4INCD0gjBYaTWDBdMnd0qclqNjf1MMUHtmkQDsiUv+KveFwb3w7bV8ZU9iXLd07G6NaS3nUMncspKeoIcTNidVE9l+rmdqJVPvtEXVprnHGPFa1+PqSYVYyLAuZgbAgCGCNtOw4Ex+dtHaTbnf8610LTSdxa/4S1cHu/f9EG70dQuf846+K3/v+yoWpklHhVMP8VvZc/y8+pWmz09b1tVTZft17lYu9BV6WuntL36Ffc0g0III5jiu4mmsUcWUXF4M+Vk8hAEAQBAEAQBAEAQBAEAQBAEAQBAEB7SsrEiuzYbS49AFfn0LVVrU6Mc1RpLmbaVGpVllpxbZabLyMJoZh1PcZjrdh8lXLvxHFbNuseb7dyxWnh9vCVd/Rd+xbJKRhQW5sJgaOzE95xKrFxdVriWarJv94FkoW1KhHLTjgbC0G8IDBNMUwZgpuUe6RJStWwjwiKLs2GaMB96JQj5VXfsvD1zcYSnsR4vf074I0zrJbjl+UWWs7O1D4m9wz+1C9ltPeOL9Zp2K32Wh7W01xjjLi9/ZEaVWUiuLqHgygLRuc8rd4D/5wkMMgrZ5TMePG+45DJqIAgCAD/lAW/JzdEnpSjXu4RCH6YpJeB7sTH511LiXugbW5xlFZJct31XbA2wrSidQycy6kZ2jWv3qKf24tGuJ904P1HUqhfaEurXW1mjxX380SYVYyLMuRgbAsGQgNC0rIgTA/EZfpC5w1qbaaQuLZ/xy1cPLoQrqwoXK/kjr4+fUqNqZHxodTBO+N6MHjVgVabPxBRqbNZZX7fgrN3oGrT2qTzL3/JW4jC0kOBBGIIoRqXfjKMljF4o4UoOLwksGfKyeQgCAIAgCAIAgCAIAgCAIAgNiTkokY5sJpeezm7zgFpr3FKhHNVkkjfQt6teWWnFtlrsvIsYzDq+4z/btnzVavPEb/wAbeP1f2XfoWO08PL/KvL6Lv26lqlZSHCbmw2ho6AP89KrVa4qVpZqkm3zLFSoU6UctOKS5HstJuCAw94AJJAAvJNwA7TzLMYtvBbzDZR8od02Tl6tl/wCpffew0hA9r+f4QVYbHw3c1tqrsLnv6dzTOuluOYZQ5XTs9URolGdVDq2HrFau+IlW+z0VbWmunHa4vW+vl9CNKpKW8gl0TWEMhAEBaNznlbvAf/OEhhkFbPKZjx433HIZNRAEAQBAEBghAWnJ3L2ek6Nz9+hD9uLfT+1/5m/Udi497oO0uteGWXFfdbn7M2QqyidQyd3QZGbo1zt4iG7MikAEnRfg76HsVQvdA3VttJZo8V91vJMK0ZFtXEwNoQyEBp2hZcGYFIrAeg4OHcRepdrfV7Z40pYf10IlzZUbhYVI4/31KlamR0RlXQDnjRdc4dxwP0Vos/ENKezXWV8fLuvcrd3oCpDaovMuHn+fYrEaC5hLXtLSMQQQfkVYYTjOOaDxXIr86coSyzWD5nwvR4CAIAgCAIAgCAIDKGcDZkbOjRzSEwu7eYd7sAo9xd0beOarLD++hIt7StXeFOOP9dS22XkYwXzDs46Lahut2J1UVYvPEc3s26w5vf0LJaeH4JY13i+C3dS0S8uyG0NY0NA5gKBVyrWnVlmm23zLDSpQpxywWC5HotZsCA+I0VrGlz3BrReXOIDQO0m4L1GEpPLFYvkYbSKHlFuoysGrZUcIeLs78sIfFi/Vd2qyWXhqvVwlXeRdZdPL69DROuluOY2/lPOTxO/xSWVqIbfZhj4Rj3mpVus9HW1ov4o6+L39exGlUlLeQ6nHkIAgCAIAgLRuc8rd4D/5wkMMgrZ5TMePG+45DJqIAgCAIAgCAIDCAsmTuW09JXMib5D6uKS5oHumtWajTsXLvdD2t3rlHCXFan9eP16nuNWUTp+Tu6RJTVGxTweIbqRD7BPuxMNRoVUL3w9c2+MobceW/p2xJMK0XvLmDW8LgtYG4LBkJiYNWfs+FHFIrA7oPOO44hSba8rW8saUsP66Ee4tKNeOWpHEqdq5GObV0B2cNB1A7U7A66Kz2fiKEtm4WHNbuhW7vw/KO1QePJ7+pV5mXfDdmvaWuHMRQqxUqsKsc8GmuRX6tKdKWWawfM8lsNQQBAEAQBAbtn2XGmDSEwnmJwaO8lRLm9oWyxqyw5efQl21lWuXhTjjz8upbrLyOhsoYxzzoi5uvnP0VYvPENWezQWVcXv/AAWW00BShtVnmfDy/JZYUJrAGtAaBgAKD5KvTqTnLNN4vmd+FOMFlisFyPteD2EB5TMwyE0viODGtvLnEADvJXunTlUllisW+BhtLec/yi3VIEOrZNu/O03VbCHcPzP+g7VZrLwxVnhK4eVcFv7L3/0aJ10txzK3MoZuddWYiueOZguhjuYLtZqe1W20sLe1WFKOHPz6/qI0puW8jFMPAQyEAQBAEAQBAWjc55W7wH/zhIYZBWzymY8eN9xyGTUQBAEAQBAEAQBAEAQE5k9lbOyNBBiVYP2n+1D1DFuohc690XbXeupHa4rU/wA/U9xqOO46fk9unScxRsx/TP6XmsInsifp+IDvVRvvDlzRxlR21y/y6dsSTCvF7y8MeHAFpBBvBBqCOkEYqvOLTwZuxPpeTIQHhOSUOM3NiNDh24juOIW+hc1aEs1OTTNFa3p1o5akU0VS1MjDeZd3wP8A9O2/NWWz8Rp7NxH6rt2K7d+H3/lQf0fcqs1KRITs2I0tPaP8dKstGvTrRzU5JrkVyrQqUZZaiwfM8FtNIQySFm2NHmD+Gw00jc358+pQrvSNvar+SWvgt/TuTLXR9e5f8cdXF7i3WXkhBh0MY767owYNXPrVXvPEFaps0VlXv+P3WWe00DRp7VXaft+f3UWNjA0UAAAwAuAXAlJyeL3ncjFRWC3H0vJ6CA8J6dhQGF8Z7YbBi57g0fMrbSoVK0lCnFtvyRhyS3nO8ot1aGyrJJm+Ow3yJdD72t/M7XTWrRY+GJywlcyw5Lf9XuXuR511/wATmls21Mzjs6ZiOiEYA3Nb/a0XD/KtlrZ0LWOWjFL+3/tkaUnLeaCkmAgCAIAgCAIAgCAIC0bnPK3eA/8AnCQwyCtnlMx48b7jkMmogCAIAgCAIAgCAIAgCAIYJewcp5yRP9PFIbzw3e1CPwHDvFCoN5o62u1/LHXxWp9e+J7jOUdx07J3dRlo1GzTeDvwzr3QjrpVmu7tVRvfDValjKg864bn+f3USY1095fYMZr2hzHBzTeC0ggjsIVbnCUJZZLB8zenifa8mQgPGZlYcUZsRocOhwr/APFto16lGWanJp8jVVo06scs4prmVe0si2k1gOzfdfUjU7H5qyWviOSWFeOPNdivXXh6MnjQlhyfc3bLySgQqGJ+K7tub5efWol3p6vW2aeyuW/r2JVpoOhS11Np893QsDQBcLh2LhOTbxZ20klgjKwZCA1bRtGDLsL48RsNo53GmoDEnsC3ULerXlkpRbfI8uSW85zlFurgVbIw6/8AtiggfDDxOsjuVqsvC7/yuZfSPftiR5XHA5tatqzE0/PmIrojubOPsj+1uDdQCtdva0beOWlFJcvu97+pHcnLeaa3mAgCAIAgCAIAgCAIAgCAtG5zyt3gP/nCQwyCtnlMx48b7jkMmogCAIAgCAIAgCAIAgCAIAgCAk7DygmpJ1ZeK5grUsxhu72G7Xj2qJd2NC6WFaOPPz6nqM3HcdLyd3VYMSjZxm8u6xlTC1i9zPqO1VK+8MVYYyt3mXB7+z9iRCuv+R0KWmGRWNfDcHscKtc0gtIPOCMQqxUpypycZrBriSE8dZ6rwZCAIAgNK1rWl5Rm+TERsNuALjeT0NGLj2BSLa1rXM8lKLb5ffgeZSUd5zbKLdXcaskYdBhvsUX97YYP1d8lbLLwultXMvpH7vt1I0q/A5zaNoRpl+fHiOiP6XmtOwDBo7ArTRoUqEclKKiuRobb3mstpgIAgCAIAgCAIAgCAIAgCAIC0bnPK3eA/wDnCQwyCtnlMx48b7jkMmogCAIAgCAIAgCAIAgCAIAgMFAWXJ3IeenaFrN7hn9yLVradLW4v1Xdq5V7pm1tNUnmlwXfcv3UbI0pSOn5ObnMlK0dEHCIo/VEHsA+7Dw+dSqhfeILm4xjB5Y8Fv8Aq+2BIjRit5cgFwW8WbwgCYGAhkIDympWHFaWRGNe03FrgCDqK2U6s6clKDaa4GGk95z3KHcqgxKuk37y7q31dDPc78zPqOxWey8T1IbNwsy4rU+m5+xHlQXkcztuwJqSdSYhOZ0OxhnueLj3Yq2Wl9QuljRljy8+hHlCUd5GqWeQgCAIAgCAIAgCAIAgCAIAgLRuc8rd4D/5wkMMgrZ5TMePG+45DJqIAgCAIAgCAIAgCAIAgME0xTDEFqydyBnpyjs3eYZ/cigio92H+Z30HauPe6ctbXZxzS4R+73f3/o2RpSkdQyd3P5GTo4t3+IL8+MA6hGGYylG9+PaqffaeurnGKeWPBfd73/XIkxoxRbFxsTaFgyEBrT0/CgDOivDR24nuGJUi3tK1xLLSi3+8SPXuqVCOapLD94FUtLLR1aQGgCv5n317mg3KzWvhyKWNxLXwXcrl14geOFCP1fY3rLywhPoIw3s6QqWH/Y+veol54eq09qi8y4ef5Jdpp6lU2ayyvj5fgscKI1wBaQ4HAg1B1qvThKDcZLBrid2E4zWMXij7Xk9hAeceCyI0te0Pabi1wBaR2g3Fe4VJQlmi8HyMNYlCyi3LZaNV0o7g79E+1BOrFuo07FZLHxNWp7NdZ1x/wCXXz+vU0ToJ7jmNvZNTcif6iGWtrQRB7UM9zhh3GhVus9I292v4pYvhua+nYjShKO8iVNPIQBAEAQBAEAQBAEAQBAWjc55W7wH/wA4SGGQVs8pmPHjfcchk1EAQBAEAQBAEAQBAAEBb8nNzudm6OeODwzfnRQc8j3YePzouHfaftbbGMXnly3de2JtjRlI6hk5kNJSVHNZvkUfuxfadX3R+VuoKoX2mrq6xTeEeC3fXzf1JMKUYlmXINoQBAadoWnBgCsV4HQMXHuaL1LtbGvcvCnHHn5dSLc3tG3WNSWH99CpWpllEdUQBmDSdQu1DAfVWi08PUobVd5nwW7uytXfiCpLZoLKuL39l7lZjxnPJc8lzjiSalWCnTjTjlgsFyOBUqSqSzSeL5nmvZrCGTbs+0o0A1hPLekfpPeDcVGubSjcRy1Y4/31JFvd1rd405Yf10LbZWWTHUbHbmHSbe3WMR9VWLzw7OO1bvFcHv67iy2niCEtmusHxW4s8vMMiDOY4OB5wahV2rRqUpZZpp8ywU6sKkc0HiuR6LWbAgPl7A4EOAINxBFQR0EHFZjJxeKZhoo+UW5jKTFXS54PEN9GisIntZX2fhI7lYrLxJcUdmttr36+f1NM6Ce45hlBklOyN8aGSzrYdXQ9bqez8VFb7PSltd6qctfB6n+foRpU5RINdA8BAEAQBAEAQBAEAQFo3OeVu8B/84SGGQVs8pmPHjfcchk1EAQBAEAQBAEBloJIABJJoALyTzADnKbliwXTJ3c1nZmjo39ND98ViOHYwG74qdy4F74htqGzT25ct3Xt1NsKMnv1HUMncjZKRoYUPOidZE9p/bQm5nw0VQvdMXV3qnLCPBal+fqSoUoxLAuWbAgCA0LStiBL/wDkeK8zRe46hh3lTrTR1e6f8cdXF6l1IV1pChbL+SWvh5lRtTLCNEqII3tvTi/54D/t6tFn4fo09dZ5n7fkrV3p6tU1UllXuVyJEc41cSScSTUnWV3oxjFZYrBHBlOUnmk8XzPhejyEAQBAEAQGxJz0WCc6E8tPYbj3jArTXtqVeOWrFNfvQ30bmrRlmpywLXZeWYuEw2nvsw1t2fJVm78Of8reX0f2fcslp4hW6uvqu3YtUpNw4rc6G4OHSP8AfQq3Xt6lCWWpHBlho16daOam8Uey0m4IDDgDcbwelZUmtxgpmUe5tJTNXQhweIeeGPwye2HcPlRd+x8Q3NDCNTbjz39e+JpnRi9xy/KLIudkamJDz4Y/dh+0z4hi3WKdqt1lpi1u9UZYS4Pf2ZGlTlEry6h4CAIAgCAIAgCAtG5zyt3gP/nCQwyCtnlMx48b7jkMmogCAIAgCA+ocNziGtBc44NaCXHuAvKxKSis0nguYSxLzk7uYTcejpk8HhnmN8Y/Dg3Wa9irt74kt6OMaO3L/wBevn9OpuhQk950/J/JSTkR+BDGfzxH+1EPxc3cKBVG90pc3b/llq4Ld0JMacY7ibXONgQBMDBGWpbsvL/ndV2g292vo1ro2ei7i51wjguL3EC70nb22qTxfBbyo2plbHi1EP8ACb2XvPe7m1K02mgbejtVNp893TuVm705Xq7NPZXv17Fec4m83k4krtpJLBHEbbeLMLJgIAgCAIAgCAIAgCA9paZfCdnQ3Fp6QaLVVo060ctRJrmbaVapRlmptp8i0WXlm4UEw2vvsx1twOr5Ku3nh2L2reWHJ7vo+5YbTxA1s11jzXYtklPwowrCeHDnpiO8YhVi4tK1vLLVjh+8SyULqlXjmpyTNlRzeEMhEYKjlFueyM3VzW7xEP64QABPvMwOqh7V3LLT91b4Rk88eEvs9/2NU6MZHL8ocg56Tq4s36GP3IILqDpcylW/Udqt9lpu0udWbLLhL7Pc/wB1EaVKUSrg1XXNZlAEAQBAEBaNznlbvAf/ADhIYZBWzymY8eN9xyGTUQBAEB9wID4jg2G1z3G4NaC5x7gL15nOMI5pPBcXuCWJfsndyyZjUdNu3hmgKOikd4Oaz69yrd74loUsY0FmfHcu79jfGg3vOnWDk1KSIpLwg087z7UR3e836hcqjeaRubt41ZYrh5dCTGCjuJZQT2EAQERamUUvL1Bdnu0WXnWcAupZ6HubnWlguL/dZzLvS1vb6m8XwRULUypmI1zTvTehpvPe7H5UVqs9B21vrltS57un/wBKxd6auK+qOyuXcgyV2DkYmEMBAEAQBAEAQBAEAQBAEAQBAekGM9hDmOLSOcGhXipThUjlmsVzPdOpOnLNB4PkWay8sojaCO3PGk2gdrGDvoq9d+Hac8ZUHlfB7u69ywWniCpDZrLFcfP8+xbbOtSDMCsJ4PSMHDvBvVYubGvbPCrHD+upZLa9o3Cxpyx/vobiiEsIAmIKxlHkJIztXFm9RT+5CoCT0ub+V2sV7V2bLTl1a4RxzR4P7PyNM6UZHLsotz2elKua3hEMfrhA5w/uh3kaqq3WOnrW52ZPJLg930ffAjyoyRUl2zUEAQBAWjc55W7wH/zhIYZBWzymY8eN9xyGTUQHrKSsSM8Q4THRHnBrAS46hzLxUqQpQz1GkuLCWO46Dk7uVRolHzj96bjvcOhidznXtbqrqVZvfE9OGMbdZnxe76Le/Y3xoN/5HTbEsCVkm5svCazpdi939zzeVUbq/r3Us1aTf9L/AEiTGCjuJJRD2EAQwQlqZTy8CoB3x+iyhA73YBdiz0Jc3G01ljxf2RyrvTFvQ1J5nwX3ZULUylmI9RXMbosqPmcSrTZ6HtrbXhmlxf2XkVi70vcXGrHKuC+7IZdU5QQBAEAQBAEAQBAEAQBAEAQBAEAQBAEB9Q4haQWkgjAg0I1rEoxksJLFHqMnF4xeDLHZeWEaHQRhvjenB414H/t64N54fo1dqk8r9vwd2009Wp7NVZl7/kt9m2xAmB+G6/RNzhq2KrXejri1f8kdXHy6lmtb+hcr+OWvh59DfUHAmBDIQwV3KLIqSnqmIzMiH92HRr9d1HY84K6tlpm6tNUHjHg9a/H0NcqUZHMMotzadlquhDhEMX1YKRAPeh8/wk6lb7LxDbXGEamxLnu698CNOjJbilkUJBxBoRzgjEEcxXe5moIC0bnPK3eA/wDnCQwyLmpCNHm47IMN8R5jxrmNJxiOvPQO03LVWr06Mc9SSS5npJvcXnJ3coe6jp2JmjHeoRq7udEwGqveqve+J4x2baOPN/Zd+hvhb+o6VZFjS0ozMl4bYY7PzH+5xvce8qp3N5WuZZqsm3++RJjFR3G8ox6CAwTTFZSb1Iw2kQNqZVwINQw767oafZHe7ZVduz0FcV9c9lc9/Tuca703Qo6obT5bupULUt+YmKhzs1ug24a+c61abPRVva64xxfF7/wVm70pcXOqTwXBbvyRS6JzQgCAIAgCAIAgCAIAgCAIAgCAIAgCAIAgCAIAgMtJBqLisNJrBmU2niiwWXlbHhUET8VvvXOHxc+tcS80Db1tdPZfLd07HatNOV6Oqe0vfr3LdZdvS8xQNdR2i652rmOpVe70Vc22uUcVxW78FntdJ29zqjLB8HvJRc0nhDIQEHlDklJT18aH7fNEZ7MQax+buNQujZaVubTVTlq4PWv3/RrnTjLecwyh3MZuXq6XPCIYvoBmxR8GDtV/YrfZeJLathGrsP26+X16kadCS3Efuesc2ceHAtIgPqHAgj8SFiDeFYU1JYx1o0s7lIyMGCCIUNrM4lzs0AZznXlzjzmvOV8t0lXqVbmeeTeDaWPksSfTilFYGyoBsCAw5wAqTQDEm4L1GLk8EtZ5lJRWLK7amV0GHUQvxXdIuYNfPqXes/D9ertVdle/Ty+pw7vTtGlqpbT9uvYqFpW3HmPzu9nRbc35c+tWi10db23/AOcdfF62Vm60jcXL25auC1IjlOIIQBAEAQBAEAQBAEAQBAEAQBAEAQBAEAQBAEAQBAEAQBAZBQyngTdl5TzEGgJ3xvQ/HU7EfVci70LbXGtLK+K7HWtNM3FDU3mXPuW+y8o5ePQZ2Y/Rfd8jgVVbzQ9zba8MY8V915FntNL29xqTwfBkwuUdQIAgNOas6A9++OhtMSmbn0GfmmhLc4XkVAu7FYvD1eoq0oKTwwbw8scV5GitFYYmw2IFou9EXkq85KGptveuL5mY1YJLWZ3wLR8mvfR7ruZ/60OJF2pasRlWwYRe7pLmtaPrU/RdK08N1qm1WeVcFrfY593fzhqowzPm0l/eJUrRgz8wfxASOZocwNGoFWe10dRtlhSjhz8+v6itXMb+5eNTpisOmJo8RzOh6mbVLyMi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mRj5fcen3XccRzOh6m7UyMfL7j0+67jiOZ0PU3as5GPl9x6fddyYsuPaMCgDc9g/S9zT8jWoXKvNC0LnW44S4r9wf7rOnaV9IW+CwxjwbX94lss+0N8HtsMN3OCQRqLT/AJoqzdeH7uk9hKS44pez/JZLa8VVbcXF9fdfg298CifJr30e67kn/rQ4nzEiCi6+hdG3NGu5VI4LBreuK4M11akWtR//2Q=="/>
          <p:cNvSpPr>
            <a:spLocks noChangeAspect="1" noChangeArrowheads="1"/>
          </p:cNvSpPr>
          <p:nvPr/>
        </p:nvSpPr>
        <p:spPr bwMode="auto">
          <a:xfrm>
            <a:off x="1143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77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What is 20% of the land in Jamaica used for?</a:t>
            </a:r>
          </a:p>
          <a:p>
            <a:pPr algn="ctr"/>
            <a:r>
              <a:rPr lang="en-US" dirty="0" smtClean="0"/>
              <a:t>What is the Jamaican Currency?</a:t>
            </a:r>
          </a:p>
          <a:p>
            <a:pPr algn="ctr"/>
            <a:r>
              <a:rPr lang="en-US" dirty="0" smtClean="0"/>
              <a:t>What music is mainly Jamaican?</a:t>
            </a:r>
          </a:p>
          <a:p>
            <a:pPr algn="ctr"/>
            <a:r>
              <a:rPr lang="en-US" dirty="0" smtClean="0"/>
              <a:t>Do Jamaicans speak English?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200488753\AppData\Local\Microsoft\Windows\Temporary Internet Files\Content.IE5\2HYGSBQJ\MC9003917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33800"/>
            <a:ext cx="2743200" cy="273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7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www.cia.gov/library/publications/the-world-factbook/index.html</a:t>
            </a:r>
            <a:endParaRPr lang="en-US" dirty="0" smtClean="0"/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www.jamaicans.com/info/inforesouces/jamaica-economy.shtml</a:t>
            </a:r>
            <a:endParaRPr lang="en-US" dirty="0" smtClean="0"/>
          </a:p>
          <a:p>
            <a:pPr algn="ctr"/>
            <a:r>
              <a:rPr lang="en-US" dirty="0">
                <a:hlinkClick r:id="rId4"/>
              </a:rPr>
              <a:t>http://www.jamaicans.com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34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Jamaica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0668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Jamaica is located in South America south of Cuba in the Caribbean Sea</a:t>
            </a:r>
          </a:p>
          <a:p>
            <a:pPr algn="ctr"/>
            <a:r>
              <a:rPr lang="en-US" dirty="0" smtClean="0"/>
              <a:t>Its capital is Kingston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2971800"/>
            <a:ext cx="7620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7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868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Culture is very important to most Jamaicans</a:t>
            </a:r>
          </a:p>
          <a:p>
            <a:pPr algn="ctr"/>
            <a:r>
              <a:rPr lang="en-US" dirty="0" smtClean="0"/>
              <a:t>The culture in Jamaica are called Jamaicans </a:t>
            </a:r>
          </a:p>
          <a:p>
            <a:pPr algn="ctr"/>
            <a:r>
              <a:rPr lang="en-US" dirty="0" smtClean="0"/>
              <a:t>Most Jamaicans speak English or Patois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819400"/>
            <a:ext cx="3352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0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733800"/>
            <a:ext cx="4572000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Christopher Columbus found Jamaica in 1494</a:t>
            </a:r>
          </a:p>
          <a:p>
            <a:pPr algn="ctr"/>
            <a:r>
              <a:rPr lang="en-US" dirty="0" smtClean="0"/>
              <a:t>Jamaica gained independence from Britain in 1962 after joining other British colonies in the Caribbean in 1958</a:t>
            </a:r>
          </a:p>
          <a:p>
            <a:pPr algn="ctr"/>
            <a:r>
              <a:rPr lang="en-US" dirty="0" smtClean="0"/>
              <a:t>Usain Bolt is from Jamaica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43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Jamaica has rolling hills and beautiful beaches.</a:t>
            </a:r>
          </a:p>
          <a:p>
            <a:pPr algn="ctr"/>
            <a:r>
              <a:rPr lang="en-US" dirty="0" smtClean="0"/>
              <a:t>Kingston, Hayes, </a:t>
            </a:r>
            <a:r>
              <a:rPr lang="en-US" dirty="0" err="1" smtClean="0"/>
              <a:t>Portmore</a:t>
            </a:r>
            <a:r>
              <a:rPr lang="en-US" dirty="0" smtClean="0"/>
              <a:t>, and </a:t>
            </a:r>
            <a:r>
              <a:rPr lang="en-US" dirty="0" err="1" smtClean="0"/>
              <a:t>Lucea</a:t>
            </a:r>
            <a:r>
              <a:rPr lang="en-US" dirty="0" smtClean="0"/>
              <a:t> are the biggest city in Jamaica</a:t>
            </a:r>
          </a:p>
          <a:p>
            <a:pPr algn="ctr"/>
            <a:r>
              <a:rPr lang="en-US" dirty="0" smtClean="0"/>
              <a:t>The highest point is at Blue Mountain Peak at 7,401 feet</a:t>
            </a:r>
          </a:p>
          <a:p>
            <a:pPr algn="ctr"/>
            <a:r>
              <a:rPr lang="en-US" dirty="0" smtClean="0"/>
              <a:t>Jamaica is slightly smaller than Connecticut</a:t>
            </a:r>
          </a:p>
          <a:p>
            <a:pPr algn="ctr"/>
            <a:endParaRPr lang="en-US" dirty="0"/>
          </a:p>
        </p:txBody>
      </p:sp>
      <p:pic>
        <p:nvPicPr>
          <p:cNvPr id="2050" name="Picture 2" descr="C:\Users\200488753\AppData\Local\Microsoft\Windows\Temporary Internet Files\Content.IE5\2HYGSBQJ\MC9000273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4860925"/>
            <a:ext cx="1400175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6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547447"/>
            <a:ext cx="4114800" cy="23190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4547447"/>
            <a:ext cx="2205990" cy="2293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94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Jamaicans wear Rastafarian clothing</a:t>
            </a:r>
          </a:p>
          <a:p>
            <a:pPr algn="ctr"/>
            <a:r>
              <a:rPr lang="en-US" dirty="0" smtClean="0"/>
              <a:t>They listen mainly to reggae like Bob Marley</a:t>
            </a:r>
          </a:p>
          <a:p>
            <a:pPr algn="ctr"/>
            <a:r>
              <a:rPr lang="en-US" dirty="0" smtClean="0"/>
              <a:t>They are mainly Protestant and Pentecostal</a:t>
            </a:r>
          </a:p>
          <a:p>
            <a:pPr algn="ctr"/>
            <a:r>
              <a:rPr lang="en-US" dirty="0" smtClean="0"/>
              <a:t>Their independence day  is on August the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algn="ctr"/>
            <a:r>
              <a:rPr lang="en-US" dirty="0" smtClean="0"/>
              <a:t>They have a common legal system based on the English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3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Their major resources are Sugarcane, bananas, coffee, rum, cement, metal, paper, and milk</a:t>
            </a:r>
          </a:p>
          <a:p>
            <a:pPr algn="ctr"/>
            <a:r>
              <a:rPr lang="en-US" dirty="0" smtClean="0"/>
              <a:t>They manufacture in Kingston</a:t>
            </a:r>
          </a:p>
          <a:p>
            <a:pPr algn="ctr"/>
            <a:r>
              <a:rPr lang="en-US" dirty="0" smtClean="0"/>
              <a:t>20% of Jamaican land is used for farming</a:t>
            </a:r>
          </a:p>
          <a:p>
            <a:pPr algn="ctr"/>
            <a:r>
              <a:rPr lang="en-US" dirty="0" smtClean="0"/>
              <a:t>Most people work in industry</a:t>
            </a:r>
          </a:p>
          <a:p>
            <a:pPr algn="ctr"/>
            <a:r>
              <a:rPr lang="en-US" dirty="0" smtClean="0"/>
              <a:t>Jamaicans use the Jamaican Dollar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48202"/>
            <a:ext cx="2466975" cy="22097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408" y="4648201"/>
            <a:ext cx="2457450" cy="2167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933" y="4648202"/>
            <a:ext cx="1828800" cy="216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6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Jamaica is warm and tropical.</a:t>
            </a:r>
          </a:p>
          <a:p>
            <a:pPr algn="ctr"/>
            <a:r>
              <a:rPr lang="en-US" dirty="0" smtClean="0"/>
              <a:t>It rains about 3 times a month except for during Fall is the wet season and it can rain from 5 to 10 times a month </a:t>
            </a:r>
          </a:p>
          <a:p>
            <a:pPr algn="ctr"/>
            <a:r>
              <a:rPr lang="en-US" dirty="0" smtClean="0"/>
              <a:t>Hurricanes and earthquakes are not common even though there is always the possibility </a:t>
            </a:r>
          </a:p>
          <a:p>
            <a:pPr algn="ctr"/>
            <a:r>
              <a:rPr lang="en-US" dirty="0" smtClean="0"/>
              <a:t>Its usually always around 70 degrees Fahrenheit</a:t>
            </a:r>
          </a:p>
          <a:p>
            <a:pPr algn="ctr"/>
            <a:r>
              <a:rPr lang="en-US" dirty="0" smtClean="0"/>
              <a:t>The Breeze from the Gulf of Mexico effects the weather in Jamaica</a:t>
            </a:r>
            <a:endParaRPr lang="en-US" dirty="0"/>
          </a:p>
        </p:txBody>
      </p:sp>
      <p:pic>
        <p:nvPicPr>
          <p:cNvPr id="1027" name="Picture 3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1744675" cy="18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200488753\AppData\Local\Microsoft\Windows\Temporary Internet Files\Content.IE5\ZCQS7ER8\MC90043159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9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6117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Jamaica is about the size of Connecticut</a:t>
            </a:r>
          </a:p>
          <a:p>
            <a:pPr algn="ctr"/>
            <a:r>
              <a:rPr lang="en-US" dirty="0" smtClean="0"/>
              <a:t>Jamaicans are know for being very tall.</a:t>
            </a:r>
          </a:p>
          <a:p>
            <a:pPr algn="ctr"/>
            <a:r>
              <a:rPr lang="en-US" dirty="0" smtClean="0"/>
              <a:t>60$ in Jamaica is equal to 1$ in America</a:t>
            </a:r>
          </a:p>
          <a:p>
            <a:pPr algn="ctr"/>
            <a:r>
              <a:rPr lang="en-US" dirty="0" smtClean="0"/>
              <a:t>The moon is sometimes blue from Jamaica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754705"/>
            <a:ext cx="6096000" cy="276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334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Jamaica</vt:lpstr>
      <vt:lpstr>Jamaica</vt:lpstr>
      <vt:lpstr>Culture</vt:lpstr>
      <vt:lpstr>History</vt:lpstr>
      <vt:lpstr>Geography</vt:lpstr>
      <vt:lpstr>Culture</vt:lpstr>
      <vt:lpstr>Economy</vt:lpstr>
      <vt:lpstr>Climate</vt:lpstr>
      <vt:lpstr>Interesting facts</vt:lpstr>
      <vt:lpstr>Questions</vt:lpstr>
      <vt:lpstr>Conclusion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Jamaica</dc:title>
  <dc:creator>Power, Cole</dc:creator>
  <cp:lastModifiedBy>Power, Cole</cp:lastModifiedBy>
  <cp:revision>15</cp:revision>
  <dcterms:created xsi:type="dcterms:W3CDTF">2014-03-11T18:01:36Z</dcterms:created>
  <dcterms:modified xsi:type="dcterms:W3CDTF">2014-03-21T18:01:51Z</dcterms:modified>
</cp:coreProperties>
</file>