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8" r:id="rId12"/>
    <p:sldId id="267" r:id="rId13"/>
    <p:sldId id="269" r:id="rId14"/>
    <p:sldId id="270" r:id="rId15"/>
    <p:sldId id="271" r:id="rId16"/>
    <p:sldId id="26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660033"/>
    <a:srgbClr val="006600"/>
    <a:srgbClr val="FF9900"/>
    <a:srgbClr val="008080"/>
    <a:srgbClr val="00FFCC"/>
    <a:srgbClr val="66FFCC"/>
    <a:srgbClr val="CC99FF"/>
    <a:srgbClr val="9933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43" autoAdjust="0"/>
    <p:restoredTop sz="94660"/>
  </p:normalViewPr>
  <p:slideViewPr>
    <p:cSldViewPr>
      <p:cViewPr varScale="1">
        <p:scale>
          <a:sx n="87" d="100"/>
          <a:sy n="87" d="100"/>
        </p:scale>
        <p:origin x="-97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0CAECB-DBDA-4BB4-8A78-C0AD4EDACFE3}" type="datetimeFigureOut">
              <a:rPr lang="en-US" smtClean="0"/>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169A88-34F7-4306-B44E-597B7177FD93}" type="slidenum">
              <a:rPr lang="en-US" smtClean="0"/>
              <a:t>‹#›</a:t>
            </a:fld>
            <a:endParaRPr lang="en-US"/>
          </a:p>
        </p:txBody>
      </p:sp>
    </p:spTree>
    <p:extLst>
      <p:ext uri="{BB962C8B-B14F-4D97-AF65-F5344CB8AC3E}">
        <p14:creationId xmlns:p14="http://schemas.microsoft.com/office/powerpoint/2010/main" val="3427088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0CAECB-DBDA-4BB4-8A78-C0AD4EDACFE3}" type="datetimeFigureOut">
              <a:rPr lang="en-US" smtClean="0"/>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169A88-34F7-4306-B44E-597B7177FD93}" type="slidenum">
              <a:rPr lang="en-US" smtClean="0"/>
              <a:t>‹#›</a:t>
            </a:fld>
            <a:endParaRPr lang="en-US"/>
          </a:p>
        </p:txBody>
      </p:sp>
    </p:spTree>
    <p:extLst>
      <p:ext uri="{BB962C8B-B14F-4D97-AF65-F5344CB8AC3E}">
        <p14:creationId xmlns:p14="http://schemas.microsoft.com/office/powerpoint/2010/main" val="488911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0CAECB-DBDA-4BB4-8A78-C0AD4EDACFE3}" type="datetimeFigureOut">
              <a:rPr lang="en-US" smtClean="0"/>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169A88-34F7-4306-B44E-597B7177FD93}" type="slidenum">
              <a:rPr lang="en-US" smtClean="0"/>
              <a:t>‹#›</a:t>
            </a:fld>
            <a:endParaRPr lang="en-US"/>
          </a:p>
        </p:txBody>
      </p:sp>
    </p:spTree>
    <p:extLst>
      <p:ext uri="{BB962C8B-B14F-4D97-AF65-F5344CB8AC3E}">
        <p14:creationId xmlns:p14="http://schemas.microsoft.com/office/powerpoint/2010/main" val="2781553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0CAECB-DBDA-4BB4-8A78-C0AD4EDACFE3}" type="datetimeFigureOut">
              <a:rPr lang="en-US" smtClean="0"/>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169A88-34F7-4306-B44E-597B7177FD93}" type="slidenum">
              <a:rPr lang="en-US" smtClean="0"/>
              <a:t>‹#›</a:t>
            </a:fld>
            <a:endParaRPr lang="en-US"/>
          </a:p>
        </p:txBody>
      </p:sp>
    </p:spTree>
    <p:extLst>
      <p:ext uri="{BB962C8B-B14F-4D97-AF65-F5344CB8AC3E}">
        <p14:creationId xmlns:p14="http://schemas.microsoft.com/office/powerpoint/2010/main" val="2742231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0CAECB-DBDA-4BB4-8A78-C0AD4EDACFE3}" type="datetimeFigureOut">
              <a:rPr lang="en-US" smtClean="0"/>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169A88-34F7-4306-B44E-597B7177FD93}" type="slidenum">
              <a:rPr lang="en-US" smtClean="0"/>
              <a:t>‹#›</a:t>
            </a:fld>
            <a:endParaRPr lang="en-US"/>
          </a:p>
        </p:txBody>
      </p:sp>
    </p:spTree>
    <p:extLst>
      <p:ext uri="{BB962C8B-B14F-4D97-AF65-F5344CB8AC3E}">
        <p14:creationId xmlns:p14="http://schemas.microsoft.com/office/powerpoint/2010/main" val="3804423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0CAECB-DBDA-4BB4-8A78-C0AD4EDACFE3}" type="datetimeFigureOut">
              <a:rPr lang="en-US" smtClean="0"/>
              <a:t>3/21/2014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169A88-34F7-4306-B44E-597B7177FD93}" type="slidenum">
              <a:rPr lang="en-US" smtClean="0"/>
              <a:t>‹#›</a:t>
            </a:fld>
            <a:endParaRPr lang="en-US"/>
          </a:p>
        </p:txBody>
      </p:sp>
    </p:spTree>
    <p:extLst>
      <p:ext uri="{BB962C8B-B14F-4D97-AF65-F5344CB8AC3E}">
        <p14:creationId xmlns:p14="http://schemas.microsoft.com/office/powerpoint/2010/main" val="2872382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0CAECB-DBDA-4BB4-8A78-C0AD4EDACFE3}" type="datetimeFigureOut">
              <a:rPr lang="en-US" smtClean="0"/>
              <a:t>3/21/2014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169A88-34F7-4306-B44E-597B7177FD93}" type="slidenum">
              <a:rPr lang="en-US" smtClean="0"/>
              <a:t>‹#›</a:t>
            </a:fld>
            <a:endParaRPr lang="en-US"/>
          </a:p>
        </p:txBody>
      </p:sp>
    </p:spTree>
    <p:extLst>
      <p:ext uri="{BB962C8B-B14F-4D97-AF65-F5344CB8AC3E}">
        <p14:creationId xmlns:p14="http://schemas.microsoft.com/office/powerpoint/2010/main" val="413531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0CAECB-DBDA-4BB4-8A78-C0AD4EDACFE3}" type="datetimeFigureOut">
              <a:rPr lang="en-US" smtClean="0"/>
              <a:t>3/21/2014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169A88-34F7-4306-B44E-597B7177FD93}" type="slidenum">
              <a:rPr lang="en-US" smtClean="0"/>
              <a:t>‹#›</a:t>
            </a:fld>
            <a:endParaRPr lang="en-US"/>
          </a:p>
        </p:txBody>
      </p:sp>
    </p:spTree>
    <p:extLst>
      <p:ext uri="{BB962C8B-B14F-4D97-AF65-F5344CB8AC3E}">
        <p14:creationId xmlns:p14="http://schemas.microsoft.com/office/powerpoint/2010/main" val="278888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0CAECB-DBDA-4BB4-8A78-C0AD4EDACFE3}" type="datetimeFigureOut">
              <a:rPr lang="en-US" smtClean="0"/>
              <a:t>3/21/2014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169A88-34F7-4306-B44E-597B7177FD93}" type="slidenum">
              <a:rPr lang="en-US" smtClean="0"/>
              <a:t>‹#›</a:t>
            </a:fld>
            <a:endParaRPr lang="en-US"/>
          </a:p>
        </p:txBody>
      </p:sp>
    </p:spTree>
    <p:extLst>
      <p:ext uri="{BB962C8B-B14F-4D97-AF65-F5344CB8AC3E}">
        <p14:creationId xmlns:p14="http://schemas.microsoft.com/office/powerpoint/2010/main" val="4230933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0CAECB-DBDA-4BB4-8A78-C0AD4EDACFE3}" type="datetimeFigureOut">
              <a:rPr lang="en-US" smtClean="0"/>
              <a:t>3/21/2014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169A88-34F7-4306-B44E-597B7177FD93}" type="slidenum">
              <a:rPr lang="en-US" smtClean="0"/>
              <a:t>‹#›</a:t>
            </a:fld>
            <a:endParaRPr lang="en-US"/>
          </a:p>
        </p:txBody>
      </p:sp>
    </p:spTree>
    <p:extLst>
      <p:ext uri="{BB962C8B-B14F-4D97-AF65-F5344CB8AC3E}">
        <p14:creationId xmlns:p14="http://schemas.microsoft.com/office/powerpoint/2010/main" val="2753149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0CAECB-DBDA-4BB4-8A78-C0AD4EDACFE3}" type="datetimeFigureOut">
              <a:rPr lang="en-US" smtClean="0"/>
              <a:t>3/21/2014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169A88-34F7-4306-B44E-597B7177FD93}" type="slidenum">
              <a:rPr lang="en-US" smtClean="0"/>
              <a:t>‹#›</a:t>
            </a:fld>
            <a:endParaRPr lang="en-US"/>
          </a:p>
        </p:txBody>
      </p:sp>
    </p:spTree>
    <p:extLst>
      <p:ext uri="{BB962C8B-B14F-4D97-AF65-F5344CB8AC3E}">
        <p14:creationId xmlns:p14="http://schemas.microsoft.com/office/powerpoint/2010/main" val="2953071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0CAECB-DBDA-4BB4-8A78-C0AD4EDACFE3}" type="datetimeFigureOut">
              <a:rPr lang="en-US" smtClean="0"/>
              <a:t>3/21/2014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169A88-34F7-4306-B44E-597B7177FD93}" type="slidenum">
              <a:rPr lang="en-US" smtClean="0"/>
              <a:t>‹#›</a:t>
            </a:fld>
            <a:endParaRPr lang="en-US"/>
          </a:p>
        </p:txBody>
      </p:sp>
    </p:spTree>
    <p:extLst>
      <p:ext uri="{BB962C8B-B14F-4D97-AF65-F5344CB8AC3E}">
        <p14:creationId xmlns:p14="http://schemas.microsoft.com/office/powerpoint/2010/main" val="190676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Costa Rica</a:t>
            </a: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Armiah</a:t>
            </a:r>
            <a:r>
              <a:rPr lang="en-US" dirty="0" smtClean="0"/>
              <a:t> Ferguson</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52400"/>
            <a:ext cx="36576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8584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933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a:t>
            </a:r>
            <a:endParaRPr lang="en-US" dirty="0"/>
          </a:p>
        </p:txBody>
      </p:sp>
      <p:sp>
        <p:nvSpPr>
          <p:cNvPr id="3" name="Content Placeholder 2"/>
          <p:cNvSpPr>
            <a:spLocks noGrp="1"/>
          </p:cNvSpPr>
          <p:nvPr>
            <p:ph idx="1"/>
          </p:nvPr>
        </p:nvSpPr>
        <p:spPr/>
        <p:txBody>
          <a:bodyPr/>
          <a:lstStyle/>
          <a:p>
            <a:pPr marL="0" indent="0">
              <a:buNone/>
            </a:pPr>
            <a:r>
              <a:rPr lang="en-US" dirty="0" smtClean="0"/>
              <a:t>The culture in Cuba is very diverse. In fact, it is known for its culture diversity. Many Cubans enjoy art, music and literature. Music in Cuba is influenced by the musical styles of countries like Spain, France, and the U.S. Dancing is also a main source of entertainment in Cuba. This is where the Salsa comes from. The main religion in Cuba is Catholic. There is also a lot of poets and writers that get their fame in Cuba.</a:t>
            </a:r>
            <a:endParaRPr lang="en-US" dirty="0"/>
          </a:p>
        </p:txBody>
      </p:sp>
    </p:spTree>
    <p:extLst>
      <p:ext uri="{BB962C8B-B14F-4D97-AF65-F5344CB8AC3E}">
        <p14:creationId xmlns:p14="http://schemas.microsoft.com/office/powerpoint/2010/main" val="3490655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Important National Holiday in Costa Rica</a:t>
            </a:r>
            <a:endParaRPr lang="en-US" dirty="0"/>
          </a:p>
        </p:txBody>
      </p:sp>
      <p:sp>
        <p:nvSpPr>
          <p:cNvPr id="3" name="Content Placeholder 2"/>
          <p:cNvSpPr>
            <a:spLocks noGrp="1"/>
          </p:cNvSpPr>
          <p:nvPr>
            <p:ph idx="1"/>
          </p:nvPr>
        </p:nvSpPr>
        <p:spPr/>
        <p:txBody>
          <a:bodyPr/>
          <a:lstStyle/>
          <a:p>
            <a:pPr marL="0" indent="0">
              <a:buNone/>
            </a:pPr>
            <a:r>
              <a:rPr lang="en-US" dirty="0" smtClean="0"/>
              <a:t>Independence day is a very important holiday is Costa Rica. It is celebrated by parades and lots of music. It is a happy day for this country(September 15).</a:t>
            </a:r>
            <a:endParaRPr lang="en-US" dirty="0"/>
          </a:p>
        </p:txBody>
      </p:sp>
    </p:spTree>
    <p:extLst>
      <p:ext uri="{BB962C8B-B14F-4D97-AF65-F5344CB8AC3E}">
        <p14:creationId xmlns:p14="http://schemas.microsoft.com/office/powerpoint/2010/main" val="1686109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of Government?</a:t>
            </a:r>
            <a:endParaRPr lang="en-US" dirty="0"/>
          </a:p>
        </p:txBody>
      </p:sp>
      <p:sp>
        <p:nvSpPr>
          <p:cNvPr id="3" name="Content Placeholder 2"/>
          <p:cNvSpPr>
            <a:spLocks noGrp="1"/>
          </p:cNvSpPr>
          <p:nvPr>
            <p:ph idx="1"/>
          </p:nvPr>
        </p:nvSpPr>
        <p:spPr/>
        <p:txBody>
          <a:bodyPr/>
          <a:lstStyle/>
          <a:p>
            <a:r>
              <a:rPr lang="en-US" dirty="0" smtClean="0"/>
              <a:t>The type of government Costa Rica has is a democracy.</a:t>
            </a:r>
            <a:endParaRPr lang="en-US" dirty="0"/>
          </a:p>
        </p:txBody>
      </p:sp>
    </p:spTree>
    <p:extLst>
      <p:ext uri="{BB962C8B-B14F-4D97-AF65-F5344CB8AC3E}">
        <p14:creationId xmlns:p14="http://schemas.microsoft.com/office/powerpoint/2010/main" val="2317675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Resources</a:t>
            </a:r>
            <a:endParaRPr lang="en-US" dirty="0"/>
          </a:p>
        </p:txBody>
      </p:sp>
      <p:sp>
        <p:nvSpPr>
          <p:cNvPr id="3" name="Content Placeholder 2"/>
          <p:cNvSpPr>
            <a:spLocks noGrp="1"/>
          </p:cNvSpPr>
          <p:nvPr>
            <p:ph idx="1"/>
          </p:nvPr>
        </p:nvSpPr>
        <p:spPr/>
        <p:txBody>
          <a:bodyPr/>
          <a:lstStyle/>
          <a:p>
            <a:pPr marL="0" indent="0">
              <a:buNone/>
            </a:pPr>
            <a:r>
              <a:rPr lang="en-US" dirty="0" smtClean="0"/>
              <a:t>Costa Rica has few mineral resources but it’s most important natural resources are agricultural land and climate. Others include:</a:t>
            </a:r>
          </a:p>
          <a:p>
            <a:r>
              <a:rPr lang="en-US" dirty="0" smtClean="0"/>
              <a:t>Coffee (known for their coffee beans)</a:t>
            </a:r>
          </a:p>
          <a:p>
            <a:r>
              <a:rPr lang="en-US" dirty="0" smtClean="0"/>
              <a:t>Corn</a:t>
            </a:r>
          </a:p>
          <a:p>
            <a:r>
              <a:rPr lang="en-US" dirty="0" smtClean="0"/>
              <a:t>Bananas</a:t>
            </a:r>
          </a:p>
          <a:p>
            <a:r>
              <a:rPr lang="en-US" dirty="0" smtClean="0"/>
              <a:t>Rice</a:t>
            </a:r>
          </a:p>
          <a:p>
            <a:r>
              <a:rPr lang="en-US" dirty="0" smtClean="0"/>
              <a:t>Squash</a:t>
            </a:r>
            <a:endParaRPr lang="en-US" dirty="0"/>
          </a:p>
        </p:txBody>
      </p:sp>
    </p:spTree>
    <p:extLst>
      <p:ext uri="{BB962C8B-B14F-4D97-AF65-F5344CB8AC3E}">
        <p14:creationId xmlns:p14="http://schemas.microsoft.com/office/powerpoint/2010/main" val="1800011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Occupations</a:t>
            </a:r>
            <a:endParaRPr lang="en-US" dirty="0"/>
          </a:p>
        </p:txBody>
      </p:sp>
      <p:sp>
        <p:nvSpPr>
          <p:cNvPr id="3" name="Content Placeholder 2"/>
          <p:cNvSpPr>
            <a:spLocks noGrp="1"/>
          </p:cNvSpPr>
          <p:nvPr>
            <p:ph idx="1"/>
          </p:nvPr>
        </p:nvSpPr>
        <p:spPr/>
        <p:txBody>
          <a:bodyPr/>
          <a:lstStyle/>
          <a:p>
            <a:r>
              <a:rPr lang="en-US" dirty="0" smtClean="0"/>
              <a:t>English Teacher</a:t>
            </a:r>
          </a:p>
          <a:p>
            <a:r>
              <a:rPr lang="en-US" dirty="0" smtClean="0"/>
              <a:t>Freelance Writer</a:t>
            </a:r>
          </a:p>
          <a:p>
            <a:r>
              <a:rPr lang="en-US" dirty="0" smtClean="0"/>
              <a:t>Entrepreneur </a:t>
            </a:r>
          </a:p>
          <a:p>
            <a:r>
              <a:rPr lang="en-US" dirty="0" smtClean="0"/>
              <a:t>Real Estate Broker</a:t>
            </a:r>
          </a:p>
          <a:p>
            <a:r>
              <a:rPr lang="en-US" dirty="0" smtClean="0"/>
              <a:t>Farming</a:t>
            </a:r>
            <a:endParaRPr lang="en-US" dirty="0"/>
          </a:p>
        </p:txBody>
      </p:sp>
    </p:spTree>
    <p:extLst>
      <p:ext uri="{BB962C8B-B14F-4D97-AF65-F5344CB8AC3E}">
        <p14:creationId xmlns:p14="http://schemas.microsoft.com/office/powerpoint/2010/main" val="2635246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Currency</a:t>
            </a:r>
            <a:endParaRPr lang="en-US" dirty="0"/>
          </a:p>
        </p:txBody>
      </p:sp>
      <p:sp>
        <p:nvSpPr>
          <p:cNvPr id="3" name="Content Placeholder 2"/>
          <p:cNvSpPr>
            <a:spLocks noGrp="1"/>
          </p:cNvSpPr>
          <p:nvPr>
            <p:ph idx="1"/>
          </p:nvPr>
        </p:nvSpPr>
        <p:spPr/>
        <p:txBody>
          <a:bodyPr/>
          <a:lstStyle/>
          <a:p>
            <a:r>
              <a:rPr lang="en-US" dirty="0" smtClean="0"/>
              <a:t>Costa Rica’s currency is </a:t>
            </a:r>
            <a:r>
              <a:rPr lang="en-US" dirty="0"/>
              <a:t>Costa Rican </a:t>
            </a:r>
            <a:r>
              <a:rPr lang="en-US" dirty="0" err="1"/>
              <a:t>colón</a:t>
            </a:r>
            <a:endParaRPr lang="en-US" dirty="0"/>
          </a:p>
        </p:txBody>
      </p:sp>
    </p:spTree>
    <p:extLst>
      <p:ext uri="{BB962C8B-B14F-4D97-AF65-F5344CB8AC3E}">
        <p14:creationId xmlns:p14="http://schemas.microsoft.com/office/powerpoint/2010/main" val="27134769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99FF3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When was Costa Rica founded?</a:t>
            </a:r>
          </a:p>
          <a:p>
            <a:pPr marL="514350" indent="-514350">
              <a:buFont typeface="+mj-lt"/>
              <a:buAutoNum type="arabicPeriod"/>
            </a:pPr>
            <a:r>
              <a:rPr lang="en-US" dirty="0" smtClean="0"/>
              <a:t>In what year did Costa Rica become fully independent?</a:t>
            </a:r>
          </a:p>
          <a:p>
            <a:pPr marL="514350" indent="-514350">
              <a:buFont typeface="+mj-lt"/>
              <a:buAutoNum type="arabicPeriod"/>
            </a:pPr>
            <a:r>
              <a:rPr lang="en-US" dirty="0" smtClean="0"/>
              <a:t> What is the official language spoken in Costa Rica?</a:t>
            </a:r>
          </a:p>
          <a:p>
            <a:pPr marL="514350" indent="-514350">
              <a:buFont typeface="+mj-lt"/>
              <a:buAutoNum type="arabicPeriod"/>
            </a:pPr>
            <a:r>
              <a:rPr lang="en-US" dirty="0" smtClean="0"/>
              <a:t>Who is the current president?</a:t>
            </a:r>
            <a:endParaRPr lang="en-US" dirty="0"/>
          </a:p>
        </p:txBody>
      </p:sp>
    </p:spTree>
    <p:extLst>
      <p:ext uri="{BB962C8B-B14F-4D97-AF65-F5344CB8AC3E}">
        <p14:creationId xmlns:p14="http://schemas.microsoft.com/office/powerpoint/2010/main" val="3636741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of Costa Rica ?</a:t>
            </a:r>
            <a:endParaRPr lang="en-US" dirty="0"/>
          </a:p>
        </p:txBody>
      </p:sp>
      <p:sp>
        <p:nvSpPr>
          <p:cNvPr id="3" name="Content Placeholder 2"/>
          <p:cNvSpPr>
            <a:spLocks noGrp="1"/>
          </p:cNvSpPr>
          <p:nvPr>
            <p:ph idx="1"/>
          </p:nvPr>
        </p:nvSpPr>
        <p:spPr/>
        <p:txBody>
          <a:bodyPr/>
          <a:lstStyle/>
          <a:p>
            <a:pPr marL="0" indent="0" algn="ctr">
              <a:buNone/>
            </a:pPr>
            <a:r>
              <a:rPr lang="en-US" dirty="0" smtClean="0"/>
              <a:t>The capital of Costa Rica is San Jose.</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3048000"/>
            <a:ext cx="3376612" cy="2496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8298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5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Language Spoken In C.R</a:t>
            </a:r>
            <a:endParaRPr lang="en-US" dirty="0"/>
          </a:p>
        </p:txBody>
      </p:sp>
      <p:sp>
        <p:nvSpPr>
          <p:cNvPr id="3" name="Content Placeholder 2"/>
          <p:cNvSpPr>
            <a:spLocks noGrp="1"/>
          </p:cNvSpPr>
          <p:nvPr>
            <p:ph idx="1"/>
          </p:nvPr>
        </p:nvSpPr>
        <p:spPr/>
        <p:txBody>
          <a:bodyPr/>
          <a:lstStyle/>
          <a:p>
            <a:pPr marL="0" indent="0" algn="ctr">
              <a:buNone/>
            </a:pPr>
            <a:r>
              <a:rPr lang="en-US" dirty="0" smtClean="0"/>
              <a:t>The official language spoken in Costa Rica is Spanish.</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3341196"/>
            <a:ext cx="2601686" cy="197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2437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3993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Continent ?</a:t>
            </a:r>
            <a:endParaRPr lang="en-US" dirty="0"/>
          </a:p>
        </p:txBody>
      </p:sp>
      <p:sp>
        <p:nvSpPr>
          <p:cNvPr id="3" name="Content Placeholder 2"/>
          <p:cNvSpPr>
            <a:spLocks noGrp="1"/>
          </p:cNvSpPr>
          <p:nvPr>
            <p:ph idx="1"/>
          </p:nvPr>
        </p:nvSpPr>
        <p:spPr/>
        <p:txBody>
          <a:bodyPr/>
          <a:lstStyle/>
          <a:p>
            <a:pPr marL="0" indent="0" algn="ctr">
              <a:buNone/>
            </a:pPr>
            <a:r>
              <a:rPr lang="en-US" dirty="0" smtClean="0"/>
              <a:t>Costa Rica is located in North America.</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3048000"/>
            <a:ext cx="3367087" cy="2522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4108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6699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When Was Costa Rica founded ?</a:t>
            </a:r>
            <a:endParaRPr lang="en-US" dirty="0"/>
          </a:p>
        </p:txBody>
      </p:sp>
      <p:sp>
        <p:nvSpPr>
          <p:cNvPr id="3" name="Content Placeholder 2"/>
          <p:cNvSpPr>
            <a:spLocks noGrp="1"/>
          </p:cNvSpPr>
          <p:nvPr>
            <p:ph idx="1"/>
          </p:nvPr>
        </p:nvSpPr>
        <p:spPr/>
        <p:txBody>
          <a:bodyPr/>
          <a:lstStyle/>
          <a:p>
            <a:pPr marL="0" indent="0" algn="ctr">
              <a:buNone/>
            </a:pPr>
            <a:r>
              <a:rPr lang="en-US" dirty="0" smtClean="0"/>
              <a:t>The first person to come across Costa Rica was the great navigator Christopher Columbus. This was on September 18, 1502.</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3429000"/>
            <a:ext cx="3810000"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4091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933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Important People in Costa Rica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Laura Chinchilla is the president of Costa Rica and has been in office since May 8</a:t>
            </a:r>
            <a:r>
              <a:rPr lang="en-US" baseline="30000" dirty="0" smtClean="0"/>
              <a:t>th</a:t>
            </a:r>
            <a:r>
              <a:rPr lang="en-US" dirty="0" smtClean="0"/>
              <a:t>, 2010. She is the first female president in Costa Rica. President Chinchilla started out as Vice President, and she finally made her way to president of Costa Rica.</a:t>
            </a:r>
          </a:p>
          <a:p>
            <a:r>
              <a:rPr lang="en-US" dirty="0" smtClean="0"/>
              <a:t>The Vice President of Costa </a:t>
            </a:r>
            <a:r>
              <a:rPr lang="en-US" dirty="0"/>
              <a:t>Rica is  Salvador Sánchez </a:t>
            </a:r>
            <a:r>
              <a:rPr lang="en-US" dirty="0" err="1" smtClean="0"/>
              <a:t>Cerén</a:t>
            </a:r>
            <a:r>
              <a:rPr lang="en-US" dirty="0" smtClean="0"/>
              <a:t>. He is a former guerilla commander. Vice </a:t>
            </a:r>
            <a:r>
              <a:rPr lang="en-US" dirty="0"/>
              <a:t>president </a:t>
            </a:r>
            <a:r>
              <a:rPr lang="en-US" dirty="0" smtClean="0"/>
              <a:t>Salvador has </a:t>
            </a:r>
            <a:r>
              <a:rPr lang="en-US" dirty="0"/>
              <a:t>promised to expand welfare </a:t>
            </a:r>
            <a:r>
              <a:rPr lang="en-US" dirty="0" smtClean="0"/>
              <a:t>programs.</a:t>
            </a:r>
            <a:br>
              <a:rPr lang="en-US" dirty="0" smtClean="0"/>
            </a:b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5675" y="4191000"/>
            <a:ext cx="1838325" cy="249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71" y="5376525"/>
            <a:ext cx="1502229" cy="1448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1145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9663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Major Events</a:t>
            </a:r>
            <a:endParaRPr lang="en-US" dirty="0"/>
          </a:p>
        </p:txBody>
      </p:sp>
      <p:sp>
        <p:nvSpPr>
          <p:cNvPr id="3" name="Content Placeholder 2"/>
          <p:cNvSpPr>
            <a:spLocks noGrp="1"/>
          </p:cNvSpPr>
          <p:nvPr>
            <p:ph idx="1"/>
          </p:nvPr>
        </p:nvSpPr>
        <p:spPr>
          <a:xfrm>
            <a:off x="457200" y="1622560"/>
            <a:ext cx="8229600" cy="4525963"/>
          </a:xfrm>
        </p:spPr>
        <p:txBody>
          <a:bodyPr>
            <a:normAutofit/>
          </a:bodyPr>
          <a:lstStyle/>
          <a:p>
            <a:pPr marL="0" indent="0">
              <a:buNone/>
            </a:pPr>
            <a:r>
              <a:rPr lang="en-US" dirty="0" smtClean="0"/>
              <a:t>In 1821, Costa Rica gained it’s independence from Spain and joined the Mexican Empire </a:t>
            </a:r>
          </a:p>
          <a:p>
            <a:pPr marL="0" indent="0">
              <a:buNone/>
            </a:pPr>
            <a:r>
              <a:rPr lang="en-US" dirty="0" smtClean="0"/>
              <a:t>In 1838, Costa Rica became a fully independent country.</a:t>
            </a:r>
          </a:p>
          <a:p>
            <a:pPr marL="0" indent="0">
              <a:buNone/>
            </a:pPr>
            <a:r>
              <a:rPr lang="en-US" dirty="0" smtClean="0"/>
              <a:t>In 1968, the </a:t>
            </a:r>
            <a:r>
              <a:rPr lang="en-US" dirty="0" err="1" smtClean="0"/>
              <a:t>Arenal</a:t>
            </a:r>
            <a:r>
              <a:rPr lang="en-US" dirty="0" smtClean="0"/>
              <a:t> Volcano(a volcano in Costa Rica)</a:t>
            </a:r>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0" y="4419600"/>
            <a:ext cx="2122211" cy="140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1"/>
            <a:ext cx="2209800" cy="1655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0417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66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Landforms and Rivers</a:t>
            </a:r>
            <a:endParaRPr lang="en-US" dirty="0"/>
          </a:p>
        </p:txBody>
      </p:sp>
      <p:sp>
        <p:nvSpPr>
          <p:cNvPr id="3" name="Content Placeholder 2"/>
          <p:cNvSpPr>
            <a:spLocks noGrp="1"/>
          </p:cNvSpPr>
          <p:nvPr>
            <p:ph idx="1"/>
          </p:nvPr>
        </p:nvSpPr>
        <p:spPr/>
        <p:txBody>
          <a:bodyPr/>
          <a:lstStyle/>
          <a:p>
            <a:r>
              <a:rPr lang="en-US" dirty="0" smtClean="0"/>
              <a:t>Sierra Madre mountain range (most of Costa Rica is made up of this)</a:t>
            </a:r>
          </a:p>
          <a:p>
            <a:r>
              <a:rPr lang="en-US" dirty="0" err="1" smtClean="0"/>
              <a:t>Arenal</a:t>
            </a:r>
            <a:r>
              <a:rPr lang="en-US" dirty="0" smtClean="0"/>
              <a:t> Volcano</a:t>
            </a:r>
          </a:p>
          <a:p>
            <a:r>
              <a:rPr lang="en-US" dirty="0" err="1" smtClean="0"/>
              <a:t>Poas</a:t>
            </a:r>
            <a:r>
              <a:rPr lang="en-US" dirty="0" smtClean="0"/>
              <a:t> Volcano</a:t>
            </a:r>
          </a:p>
          <a:p>
            <a:r>
              <a:rPr lang="en-US" dirty="0" err="1"/>
              <a:t>Pacuare</a:t>
            </a:r>
            <a:r>
              <a:rPr lang="en-US" dirty="0"/>
              <a:t> </a:t>
            </a:r>
            <a:r>
              <a:rPr lang="en-US" dirty="0" smtClean="0"/>
              <a:t>River (flows into the </a:t>
            </a:r>
            <a:r>
              <a:rPr lang="en-US" dirty="0" err="1" smtClean="0"/>
              <a:t>Carribean</a:t>
            </a:r>
            <a:r>
              <a:rPr lang="en-US" dirty="0" smtClean="0"/>
              <a:t> Sea)</a:t>
            </a:r>
          </a:p>
          <a:p>
            <a:r>
              <a:rPr lang="en-US" dirty="0" err="1" smtClean="0"/>
              <a:t>Reventazon</a:t>
            </a:r>
            <a:r>
              <a:rPr lang="en-US" dirty="0" smtClean="0"/>
              <a:t> River</a:t>
            </a:r>
          </a:p>
          <a:p>
            <a:r>
              <a:rPr lang="en-US" dirty="0" err="1" smtClean="0"/>
              <a:t>Tarcoles</a:t>
            </a:r>
            <a:r>
              <a:rPr lang="en-US" dirty="0" smtClean="0"/>
              <a:t> River (known for crocodiles)</a:t>
            </a:r>
          </a:p>
          <a:p>
            <a:endParaRPr lang="en-US" dirty="0" smtClean="0"/>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2133600"/>
            <a:ext cx="213496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5214257"/>
            <a:ext cx="1836964" cy="1265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3756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Cities</a:t>
            </a:r>
            <a:endParaRPr lang="en-US" dirty="0"/>
          </a:p>
        </p:txBody>
      </p:sp>
      <p:sp>
        <p:nvSpPr>
          <p:cNvPr id="3" name="Content Placeholder 2"/>
          <p:cNvSpPr>
            <a:spLocks noGrp="1"/>
          </p:cNvSpPr>
          <p:nvPr>
            <p:ph idx="1"/>
          </p:nvPr>
        </p:nvSpPr>
        <p:spPr/>
        <p:txBody>
          <a:bodyPr/>
          <a:lstStyle/>
          <a:p>
            <a:r>
              <a:rPr lang="en-US" dirty="0" smtClean="0"/>
              <a:t>San Jose (population of 335,007)</a:t>
            </a:r>
          </a:p>
          <a:p>
            <a:r>
              <a:rPr lang="en-US" dirty="0" smtClean="0"/>
              <a:t>El Limon(has some of the prettiest waterfalls)</a:t>
            </a:r>
          </a:p>
          <a:p>
            <a:r>
              <a:rPr lang="en-US" dirty="0" smtClean="0"/>
              <a:t>San Francisco</a:t>
            </a:r>
          </a:p>
          <a:p>
            <a:r>
              <a:rPr lang="en-US" dirty="0" smtClean="0"/>
              <a:t>Havana</a:t>
            </a:r>
          </a:p>
          <a:p>
            <a:r>
              <a:rPr lang="en-US" dirty="0" smtClean="0"/>
              <a:t>Las Tunas</a:t>
            </a:r>
            <a:endParaRPr lang="en-US" dirty="0"/>
          </a:p>
        </p:txBody>
      </p:sp>
    </p:spTree>
    <p:extLst>
      <p:ext uri="{BB962C8B-B14F-4D97-AF65-F5344CB8AC3E}">
        <p14:creationId xmlns:p14="http://schemas.microsoft.com/office/powerpoint/2010/main" val="14801956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491</Words>
  <Application>Microsoft Office PowerPoint</Application>
  <PresentationFormat>On-screen Show (4:3)</PresentationFormat>
  <Paragraphs>56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Costa Rica</vt:lpstr>
      <vt:lpstr>Capital of Costa Rica ?</vt:lpstr>
      <vt:lpstr>Major Language Spoken In C.R</vt:lpstr>
      <vt:lpstr>What Continent ?</vt:lpstr>
      <vt:lpstr>When Was Costa Rica founded ?</vt:lpstr>
      <vt:lpstr>Important People in Costa Rica</vt:lpstr>
      <vt:lpstr>Major Events</vt:lpstr>
      <vt:lpstr>Major Landforms and Rivers</vt:lpstr>
      <vt:lpstr>Major Cities</vt:lpstr>
      <vt:lpstr>Culture</vt:lpstr>
      <vt:lpstr>Important National Holiday in Costa Rica</vt:lpstr>
      <vt:lpstr>Type of Government?</vt:lpstr>
      <vt:lpstr>Natural Resources</vt:lpstr>
      <vt:lpstr>Major Occupations</vt:lpstr>
      <vt:lpstr>Currency</vt:lpstr>
      <vt:lpstr>Questions</vt:lpstr>
    </vt:vector>
  </TitlesOfParts>
  <Company>Gwinnett County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Costa Rica</dc:title>
  <dc:creator>Ferguson, Armiah</dc:creator>
  <cp:lastModifiedBy>Ferguson, Armiah</cp:lastModifiedBy>
  <cp:revision>20</cp:revision>
  <dcterms:created xsi:type="dcterms:W3CDTF">2014-03-11T18:07:20Z</dcterms:created>
  <dcterms:modified xsi:type="dcterms:W3CDTF">2014-03-21T18:07:20Z</dcterms:modified>
</cp:coreProperties>
</file>