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4"/>
  </p:notesMasterIdLst>
  <p:sldIdLst>
    <p:sldId id="259" r:id="rId2"/>
    <p:sldId id="257" r:id="rId3"/>
    <p:sldId id="258" r:id="rId4"/>
    <p:sldId id="261" r:id="rId5"/>
    <p:sldId id="262" r:id="rId6"/>
    <p:sldId id="263" r:id="rId7"/>
    <p:sldId id="264" r:id="rId8"/>
    <p:sldId id="265" r:id="rId9"/>
    <p:sldId id="266" r:id="rId10"/>
    <p:sldId id="267" r:id="rId11"/>
    <p:sldId id="268" r:id="rId12"/>
    <p:sldId id="26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676" autoAdjust="0"/>
  </p:normalViewPr>
  <p:slideViewPr>
    <p:cSldViewPr>
      <p:cViewPr varScale="1">
        <p:scale>
          <a:sx n="87" d="100"/>
          <a:sy n="87" d="100"/>
        </p:scale>
        <p:origin x="-105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3F41F-25CD-40A9-BB0C-EB87F76A9A3F}" type="datetimeFigureOut">
              <a:rPr lang="en-US" smtClean="0"/>
              <a:t>3/25/2014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D1B5AB-AC18-443B-85DA-78D9BB31C557}" type="slidenum">
              <a:rPr lang="en-US" smtClean="0"/>
              <a:t>‹#›</a:t>
            </a:fld>
            <a:endParaRPr lang="en-US"/>
          </a:p>
        </p:txBody>
      </p:sp>
    </p:spTree>
    <p:extLst>
      <p:ext uri="{BB962C8B-B14F-4D97-AF65-F5344CB8AC3E}">
        <p14:creationId xmlns:p14="http://schemas.microsoft.com/office/powerpoint/2010/main" val="1986156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1B5AB-AC18-443B-85DA-78D9BB31C557}" type="slidenum">
              <a:rPr lang="en-US" smtClean="0"/>
              <a:t>1</a:t>
            </a:fld>
            <a:endParaRPr lang="en-US"/>
          </a:p>
        </p:txBody>
      </p:sp>
    </p:spTree>
    <p:extLst>
      <p:ext uri="{BB962C8B-B14F-4D97-AF65-F5344CB8AC3E}">
        <p14:creationId xmlns:p14="http://schemas.microsoft.com/office/powerpoint/2010/main" val="195345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1B5AB-AC18-443B-85DA-78D9BB31C557}" type="slidenum">
              <a:rPr lang="en-US" smtClean="0"/>
              <a:t>2</a:t>
            </a:fld>
            <a:endParaRPr lang="en-US"/>
          </a:p>
        </p:txBody>
      </p:sp>
    </p:spTree>
    <p:extLst>
      <p:ext uri="{BB962C8B-B14F-4D97-AF65-F5344CB8AC3E}">
        <p14:creationId xmlns:p14="http://schemas.microsoft.com/office/powerpoint/2010/main" val="1953451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38AC10BF-503E-4B2F-8100-EFA534CAD2DB}" type="datetimeFigureOut">
              <a:rPr lang="en-US" smtClean="0"/>
              <a:t>3/25/2014</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36AD1639-AD67-4B08-BC84-2F7A95ABC0F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C10BF-503E-4B2F-8100-EFA534CAD2DB}" type="datetimeFigureOut">
              <a:rPr lang="en-US" smtClean="0"/>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D1639-AD67-4B08-BC84-2F7A95ABC0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C10BF-503E-4B2F-8100-EFA534CAD2DB}" type="datetimeFigureOut">
              <a:rPr lang="en-US" smtClean="0"/>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D1639-AD67-4B08-BC84-2F7A95ABC0F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AC10BF-503E-4B2F-8100-EFA534CAD2DB}" type="datetimeFigureOut">
              <a:rPr lang="en-US" smtClean="0"/>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D1639-AD67-4B08-BC84-2F7A95ABC0F6}"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8AC10BF-503E-4B2F-8100-EFA534CAD2DB}" type="datetimeFigureOut">
              <a:rPr lang="en-US" smtClean="0"/>
              <a:t>3/25/2014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D1639-AD67-4B08-BC84-2F7A95ABC0F6}"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8AC10BF-503E-4B2F-8100-EFA534CAD2DB}" type="datetimeFigureOut">
              <a:rPr lang="en-US" smtClean="0"/>
              <a:t>3/25/2014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D1639-AD67-4B08-BC84-2F7A95ABC0F6}"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8AC10BF-503E-4B2F-8100-EFA534CAD2DB}" type="datetimeFigureOut">
              <a:rPr lang="en-US" smtClean="0"/>
              <a:t>3/25/2014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AD1639-AD67-4B08-BC84-2F7A95ABC0F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AC10BF-503E-4B2F-8100-EFA534CAD2DB}" type="datetimeFigureOut">
              <a:rPr lang="en-US" smtClean="0"/>
              <a:t>3/25/2014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AD1639-AD67-4B08-BC84-2F7A95ABC0F6}"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AC10BF-503E-4B2F-8100-EFA534CAD2DB}" type="datetimeFigureOut">
              <a:rPr lang="en-US" smtClean="0"/>
              <a:t>3/25/2014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D1639-AD67-4B08-BC84-2F7A95ABC0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C10BF-503E-4B2F-8100-EFA534CAD2DB}" type="datetimeFigureOut">
              <a:rPr lang="en-US" smtClean="0"/>
              <a:t>3/25/2014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D1639-AD67-4B08-BC84-2F7A95ABC0F6}"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C10BF-503E-4B2F-8100-EFA534CAD2DB}" type="datetimeFigureOut">
              <a:rPr lang="en-US" smtClean="0"/>
              <a:t>3/25/2014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D1639-AD67-4B08-BC84-2F7A95ABC0F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AC10BF-503E-4B2F-8100-EFA534CAD2DB}" type="datetimeFigureOut">
              <a:rPr lang="en-US" smtClean="0"/>
              <a:t>3/25/2014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6AD1639-AD67-4B08-BC84-2F7A95ABC0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worldatlas.com/webimage/countrys/namerica/caribb/stkittsandnevis/kntimeln.htm" TargetMode="External"/><Relationship Id="rId2" Type="http://schemas.openxmlformats.org/officeDocument/2006/relationships/hyperlink" Target="http://www.stkittstourism.kn/love-st-kitts-culture-history.ph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685800"/>
          </a:xfrm>
        </p:spPr>
        <p:txBody>
          <a:bodyPr>
            <a:normAutofit/>
          </a:bodyPr>
          <a:lstStyle/>
          <a:p>
            <a:r>
              <a:rPr lang="en-US" dirty="0" smtClean="0"/>
              <a:t>St. Kitts Nevis</a:t>
            </a:r>
            <a:endParaRPr lang="en-US" dirty="0"/>
          </a:p>
        </p:txBody>
      </p:sp>
      <p:sp>
        <p:nvSpPr>
          <p:cNvPr id="3" name="Content Placeholder 2"/>
          <p:cNvSpPr>
            <a:spLocks noGrp="1"/>
          </p:cNvSpPr>
          <p:nvPr>
            <p:ph idx="1"/>
          </p:nvPr>
        </p:nvSpPr>
        <p:spPr>
          <a:xfrm>
            <a:off x="7086600" y="5334000"/>
            <a:ext cx="1295400" cy="609600"/>
          </a:xfrm>
        </p:spPr>
        <p:txBody>
          <a:bodyPr>
            <a:noAutofit/>
          </a:bodyPr>
          <a:lstStyle/>
          <a:p>
            <a:pPr indent="0">
              <a:buNone/>
            </a:pPr>
            <a:r>
              <a:rPr lang="en-US" sz="1500" dirty="0" smtClean="0"/>
              <a:t>Andre </a:t>
            </a:r>
            <a:r>
              <a:rPr lang="en-US" sz="1500" dirty="0" err="1" smtClean="0"/>
              <a:t>Skaling</a:t>
            </a:r>
            <a:endParaRPr lang="en-US" sz="15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86000"/>
            <a:ext cx="4648200" cy="336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31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indent="0">
              <a:buNone/>
            </a:pPr>
            <a:r>
              <a:rPr lang="en-US" dirty="0" smtClean="0"/>
              <a:t>A lot more facts can be learned in St. Kitts-Nevis. There really is no end to the History. Can other countries be as interesting as this? That’s for us both to find out.</a:t>
            </a:r>
            <a:endParaRPr lang="en-US" dirty="0"/>
          </a:p>
        </p:txBody>
      </p:sp>
    </p:spTree>
    <p:extLst>
      <p:ext uri="{BB962C8B-B14F-4D97-AF65-F5344CB8AC3E}">
        <p14:creationId xmlns:p14="http://schemas.microsoft.com/office/powerpoint/2010/main" val="3574778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pPr marL="342900" indent="-342900">
              <a:buAutoNum type="arabicPeriod"/>
            </a:pPr>
            <a:r>
              <a:rPr lang="en-US" dirty="0" smtClean="0"/>
              <a:t>What was the Old Name of the tallest Volcano?</a:t>
            </a:r>
          </a:p>
          <a:p>
            <a:pPr marL="342900" indent="-342900">
              <a:buAutoNum type="arabicPeriod"/>
            </a:pPr>
            <a:r>
              <a:rPr lang="en-US" dirty="0" smtClean="0"/>
              <a:t>What explorer was first to sight St. Kitts-Nevis?</a:t>
            </a:r>
          </a:p>
          <a:p>
            <a:pPr marL="342900" indent="-342900">
              <a:buAutoNum type="arabicPeriod"/>
            </a:pPr>
            <a:r>
              <a:rPr lang="en-US" dirty="0" smtClean="0"/>
              <a:t>Who was the Longest Reigning Prime Minister?</a:t>
            </a:r>
          </a:p>
          <a:p>
            <a:pPr marL="342900" indent="-342900">
              <a:buAutoNum type="arabicPeriod"/>
            </a:pPr>
            <a:r>
              <a:rPr lang="en-US" dirty="0" smtClean="0"/>
              <a:t>The Annual Yearly Rainfall </a:t>
            </a:r>
            <a:r>
              <a:rPr lang="en-US" smtClean="0"/>
              <a:t>is ____</a:t>
            </a:r>
            <a:r>
              <a:rPr lang="en-US" u="sng" dirty="0" smtClean="0"/>
              <a:t>m</a:t>
            </a:r>
            <a:r>
              <a:rPr lang="en-US" dirty="0" smtClean="0"/>
              <a:t>_?</a:t>
            </a:r>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2688377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lstStyle/>
          <a:p>
            <a:pPr marL="285750" indent="-285750"/>
            <a:r>
              <a:rPr lang="en-US" dirty="0">
                <a:hlinkClick r:id="rId2"/>
              </a:rPr>
              <a:t>http://</a:t>
            </a:r>
            <a:r>
              <a:rPr lang="en-US" dirty="0" smtClean="0">
                <a:hlinkClick r:id="rId2"/>
              </a:rPr>
              <a:t>www.stkittstourism.kn/love-st-kitts-culture-history.php</a:t>
            </a:r>
            <a:endParaRPr lang="en-US" dirty="0" smtClean="0"/>
          </a:p>
          <a:p>
            <a:pPr marL="285750" indent="-285750"/>
            <a:r>
              <a:rPr lang="en-US" dirty="0">
                <a:hlinkClick r:id="rId3"/>
              </a:rPr>
              <a:t>http://</a:t>
            </a:r>
            <a:r>
              <a:rPr lang="en-US" dirty="0" smtClean="0">
                <a:hlinkClick r:id="rId3"/>
              </a:rPr>
              <a:t>www.worldatlas.com/webimage/countrys/namerica/caribb/stkittsandnevis/kntimeln.htm</a:t>
            </a:r>
            <a:endParaRPr lang="en-US" dirty="0" smtClean="0"/>
          </a:p>
          <a:p>
            <a:pPr marL="285750" indent="-285750"/>
            <a:endParaRPr lang="en-US" dirty="0"/>
          </a:p>
        </p:txBody>
      </p:sp>
    </p:spTree>
    <p:extLst>
      <p:ext uri="{BB962C8B-B14F-4D97-AF65-F5344CB8AC3E}">
        <p14:creationId xmlns:p14="http://schemas.microsoft.com/office/powerpoint/2010/main" val="331942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685800"/>
          </a:xfrm>
        </p:spPr>
        <p:txBody>
          <a:bodyPr>
            <a:normAutofit/>
          </a:bodyPr>
          <a:lstStyle/>
          <a:p>
            <a:r>
              <a:rPr lang="en-US" dirty="0" smtClean="0"/>
              <a:t>introduction</a:t>
            </a:r>
            <a:endParaRPr lang="en-US" dirty="0"/>
          </a:p>
        </p:txBody>
      </p:sp>
      <p:sp>
        <p:nvSpPr>
          <p:cNvPr id="3" name="Content Placeholder 2"/>
          <p:cNvSpPr>
            <a:spLocks noGrp="1"/>
          </p:cNvSpPr>
          <p:nvPr>
            <p:ph idx="1"/>
          </p:nvPr>
        </p:nvSpPr>
        <p:spPr>
          <a:xfrm>
            <a:off x="914400" y="2133600"/>
            <a:ext cx="3429000" cy="3509783"/>
          </a:xfrm>
        </p:spPr>
        <p:txBody>
          <a:bodyPr>
            <a:noAutofit/>
          </a:bodyPr>
          <a:lstStyle/>
          <a:p>
            <a:pPr indent="0">
              <a:buNone/>
            </a:pPr>
            <a:r>
              <a:rPr lang="en-US" sz="1500" dirty="0" smtClean="0"/>
              <a:t>Honestly, I have never heard of this country before, but maybe you and I will learn a thing or two. The country I’ve been researching is called, “St. Kitts-Nevis” with the capital name of “Basseterre.” The main language is said to be English but most of the population speaks St. Kitts Creole. The country is located </a:t>
            </a:r>
            <a:r>
              <a:rPr lang="en-US" sz="1500" dirty="0"/>
              <a:t>in the Leeward </a:t>
            </a:r>
            <a:r>
              <a:rPr lang="en-US" sz="1500" dirty="0" smtClean="0"/>
              <a:t>Islands which is </a:t>
            </a:r>
            <a:r>
              <a:rPr lang="en-US" sz="1500" dirty="0"/>
              <a:t>a federal two-island country in the West </a:t>
            </a:r>
            <a:r>
              <a:rPr lang="en-US" sz="1500" dirty="0" smtClean="0"/>
              <a:t>Indies.</a:t>
            </a:r>
            <a:endParaRPr lang="en-US" sz="1500" dirty="0"/>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209800"/>
            <a:ext cx="4572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44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838200"/>
          </a:xfrm>
        </p:spPr>
        <p:txBody>
          <a:bodyPr>
            <a:normAutofit/>
          </a:bodyPr>
          <a:lstStyle/>
          <a:p>
            <a:r>
              <a:rPr lang="en-US" dirty="0" smtClean="0"/>
              <a:t>History</a:t>
            </a:r>
            <a:endParaRPr lang="en-US" dirty="0"/>
          </a:p>
        </p:txBody>
      </p:sp>
      <p:sp>
        <p:nvSpPr>
          <p:cNvPr id="3" name="Content Placeholder 2"/>
          <p:cNvSpPr>
            <a:spLocks noGrp="1"/>
          </p:cNvSpPr>
          <p:nvPr>
            <p:ph idx="1"/>
          </p:nvPr>
        </p:nvSpPr>
        <p:spPr>
          <a:xfrm>
            <a:off x="914400" y="2057400"/>
            <a:ext cx="7086600" cy="3962400"/>
          </a:xfrm>
        </p:spPr>
        <p:txBody>
          <a:bodyPr>
            <a:normAutofit/>
          </a:bodyPr>
          <a:lstStyle/>
          <a:p>
            <a:pPr indent="0">
              <a:buNone/>
            </a:pPr>
            <a:r>
              <a:rPr lang="en-US" sz="1500" dirty="0" smtClean="0"/>
              <a:t>This country has so much history, it’s impossible to put all this information in a paragraph. Therefore, I’m going to put this information in one big timeline from the 1400’s-1900’s.</a:t>
            </a:r>
          </a:p>
          <a:p>
            <a:r>
              <a:rPr lang="en-US" sz="1000" b="1" dirty="0" smtClean="0"/>
              <a:t>(</a:t>
            </a:r>
            <a:r>
              <a:rPr lang="en-US" sz="1000" b="1" dirty="0"/>
              <a:t>1493)</a:t>
            </a:r>
            <a:r>
              <a:rPr lang="en-US" sz="1000" dirty="0"/>
              <a:t> Christopher Columbus </a:t>
            </a:r>
            <a:r>
              <a:rPr lang="en-US" sz="1000" dirty="0" smtClean="0"/>
              <a:t>had passed the island on his voyage, but he didn’t land on it. Named St</a:t>
            </a:r>
            <a:r>
              <a:rPr lang="en-US" sz="1000" dirty="0"/>
              <a:t>. Kitts after patron </a:t>
            </a:r>
            <a:r>
              <a:rPr lang="en-US" sz="1000" dirty="0" smtClean="0"/>
              <a:t>saint.</a:t>
            </a:r>
          </a:p>
          <a:p>
            <a:r>
              <a:rPr lang="en-US" sz="1000" b="1" dirty="0" smtClean="0"/>
              <a:t>(1623)</a:t>
            </a:r>
            <a:r>
              <a:rPr lang="en-US" sz="1000" dirty="0" smtClean="0"/>
              <a:t> British established first colony on St. Kitts </a:t>
            </a:r>
          </a:p>
          <a:p>
            <a:r>
              <a:rPr lang="en-US" sz="1000" b="1" dirty="0" smtClean="0"/>
              <a:t>(</a:t>
            </a:r>
            <a:r>
              <a:rPr lang="en-US" sz="1000" b="1" dirty="0"/>
              <a:t>1626)</a:t>
            </a:r>
            <a:r>
              <a:rPr lang="en-US" sz="1000" dirty="0"/>
              <a:t> British massacred 2,000 </a:t>
            </a:r>
            <a:r>
              <a:rPr lang="en-US" sz="1000" dirty="0" err="1" smtClean="0"/>
              <a:t>Caribs</a:t>
            </a:r>
            <a:endParaRPr lang="en-US" sz="1000" dirty="0"/>
          </a:p>
          <a:p>
            <a:r>
              <a:rPr lang="en-US" sz="1000" b="1" dirty="0"/>
              <a:t>(1628)</a:t>
            </a:r>
            <a:r>
              <a:rPr lang="en-US" sz="1000" dirty="0"/>
              <a:t> British established colony on </a:t>
            </a:r>
            <a:r>
              <a:rPr lang="en-US" sz="1000" dirty="0" smtClean="0"/>
              <a:t>Nevis</a:t>
            </a:r>
          </a:p>
          <a:p>
            <a:r>
              <a:rPr lang="en-US" sz="1000" b="1" dirty="0"/>
              <a:t>(1783)</a:t>
            </a:r>
            <a:r>
              <a:rPr lang="en-US" sz="1000" dirty="0"/>
              <a:t> Claims to St. Kitts relinquished by France under Treaty of Versailles </a:t>
            </a:r>
          </a:p>
          <a:p>
            <a:r>
              <a:rPr lang="en-US" sz="1000" b="1" dirty="0"/>
              <a:t>(1871)</a:t>
            </a:r>
            <a:r>
              <a:rPr lang="en-US" sz="1000" dirty="0"/>
              <a:t> </a:t>
            </a:r>
            <a:r>
              <a:rPr lang="en-US" sz="1000" dirty="0" smtClean="0"/>
              <a:t>Anguilla </a:t>
            </a:r>
            <a:r>
              <a:rPr lang="en-US" sz="1000" dirty="0"/>
              <a:t>united as British </a:t>
            </a:r>
            <a:r>
              <a:rPr lang="en-US" sz="1000" dirty="0" smtClean="0"/>
              <a:t>dependency</a:t>
            </a:r>
          </a:p>
          <a:p>
            <a:r>
              <a:rPr lang="en-US" sz="1000" b="1" dirty="0"/>
              <a:t>(1932)</a:t>
            </a:r>
            <a:r>
              <a:rPr lang="en-US" sz="1000" dirty="0"/>
              <a:t> Center-left Labor Party founded to campaign for independence </a:t>
            </a:r>
          </a:p>
          <a:p>
            <a:r>
              <a:rPr lang="en-US" sz="1000" b="1" dirty="0"/>
              <a:t>(1967)</a:t>
            </a:r>
            <a:r>
              <a:rPr lang="en-US" sz="1000" dirty="0"/>
              <a:t> </a:t>
            </a:r>
            <a:r>
              <a:rPr lang="en-US" sz="1000" dirty="0" smtClean="0"/>
              <a:t>Anguilla </a:t>
            </a:r>
            <a:r>
              <a:rPr lang="en-US" sz="1000" dirty="0"/>
              <a:t>became internally self-governing member of West Indies Associated States with Robert Bradshaw, Labor Party leader, prime minister </a:t>
            </a:r>
          </a:p>
          <a:p>
            <a:r>
              <a:rPr lang="en-US" sz="1000" b="1" dirty="0"/>
              <a:t>(1970)</a:t>
            </a:r>
            <a:r>
              <a:rPr lang="en-US" sz="1000" dirty="0"/>
              <a:t> Nevis Reformation Party founded </a:t>
            </a:r>
          </a:p>
          <a:p>
            <a:r>
              <a:rPr lang="en-US" sz="1000" b="1" dirty="0"/>
              <a:t>(1971)</a:t>
            </a:r>
            <a:r>
              <a:rPr lang="en-US" sz="1000" dirty="0"/>
              <a:t> Anguilla </a:t>
            </a:r>
            <a:r>
              <a:rPr lang="en-US" sz="1000" dirty="0" smtClean="0"/>
              <a:t>was placed </a:t>
            </a:r>
            <a:r>
              <a:rPr lang="en-US" sz="1000" dirty="0"/>
              <a:t>under direct British rule; followed rebellion against domination by St. Kitts </a:t>
            </a:r>
          </a:p>
          <a:p>
            <a:pPr indent="0">
              <a:buNone/>
            </a:pPr>
            <a:endParaRPr lang="en-US" sz="1000" dirty="0" smtClean="0"/>
          </a:p>
          <a:p>
            <a:endParaRPr lang="en-US" sz="15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047999"/>
            <a:ext cx="16764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702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914400" y="2133600"/>
            <a:ext cx="7391400" cy="3962400"/>
          </a:xfrm>
        </p:spPr>
        <p:txBody>
          <a:bodyPr>
            <a:noAutofit/>
          </a:bodyPr>
          <a:lstStyle/>
          <a:p>
            <a:r>
              <a:rPr lang="en-US" sz="1000" b="1" dirty="0"/>
              <a:t>(1993)</a:t>
            </a:r>
            <a:r>
              <a:rPr lang="en-US" sz="1000" dirty="0"/>
              <a:t> Anti-government demonstrations occurred following general </a:t>
            </a:r>
            <a:r>
              <a:rPr lang="en-US" sz="1000" dirty="0" smtClean="0"/>
              <a:t>election</a:t>
            </a:r>
            <a:endParaRPr lang="en-US" sz="1000" b="1" dirty="0" smtClean="0"/>
          </a:p>
          <a:p>
            <a:r>
              <a:rPr lang="en-US" sz="1000" b="1" dirty="0" smtClean="0"/>
              <a:t>(</a:t>
            </a:r>
            <a:r>
              <a:rPr lang="en-US" sz="1000" b="1" dirty="0"/>
              <a:t>1994)</a:t>
            </a:r>
            <a:r>
              <a:rPr lang="en-US" sz="1000" dirty="0"/>
              <a:t> Anti-government riots by Labor Party supporters caused state of emergency to be declared </a:t>
            </a:r>
          </a:p>
          <a:p>
            <a:r>
              <a:rPr lang="en-US" sz="1000" b="1" dirty="0"/>
              <a:t>(1995)</a:t>
            </a:r>
            <a:r>
              <a:rPr lang="en-US" sz="1000" dirty="0"/>
              <a:t> Prime Minister Kennedy Simmonds lost in general election; labor party leader </a:t>
            </a:r>
            <a:r>
              <a:rPr lang="en-US" sz="1000" dirty="0" err="1"/>
              <a:t>Denzil</a:t>
            </a:r>
            <a:r>
              <a:rPr lang="en-US" sz="1000" dirty="0"/>
              <a:t> Douglas became prime minister </a:t>
            </a:r>
          </a:p>
          <a:p>
            <a:r>
              <a:rPr lang="en-US" sz="1000" b="1" dirty="0"/>
              <a:t>(1997)</a:t>
            </a:r>
            <a:r>
              <a:rPr lang="en-US" sz="1000" dirty="0"/>
              <a:t> Nevis legislators authorized referendum if island should secede from St. Kitts </a:t>
            </a:r>
          </a:p>
          <a:p>
            <a:r>
              <a:rPr lang="en-US" sz="1000" b="1" dirty="0"/>
              <a:t>(1998)</a:t>
            </a:r>
            <a:r>
              <a:rPr lang="en-US" sz="1000" dirty="0"/>
              <a:t> St. Kitts and Nevis carried out first execution in 17 years, despite international protests; Hurricane George devastated St. Kitts and Nevis; referendum for Nevis secession failed </a:t>
            </a:r>
            <a:endParaRPr lang="en-US" sz="1000" dirty="0" smtClean="0"/>
          </a:p>
          <a:p>
            <a:r>
              <a:rPr lang="en-US" sz="1000" b="1" dirty="0"/>
              <a:t>(2000)</a:t>
            </a:r>
            <a:r>
              <a:rPr lang="en-US" sz="1000" dirty="0"/>
              <a:t> </a:t>
            </a:r>
            <a:r>
              <a:rPr lang="en-US" sz="1000" dirty="0" err="1"/>
              <a:t>Denzil</a:t>
            </a:r>
            <a:r>
              <a:rPr lang="en-US" sz="1000" dirty="0"/>
              <a:t> Douglas won second term as prime minister </a:t>
            </a:r>
          </a:p>
          <a:p>
            <a:r>
              <a:rPr lang="en-US" sz="1000" b="1" dirty="0"/>
              <a:t>(2003)</a:t>
            </a:r>
            <a:r>
              <a:rPr lang="en-US" sz="1000" dirty="0"/>
              <a:t> Largest hotel complex in eastern Caribbean opened on Frigate Bay, St. Kitts </a:t>
            </a:r>
          </a:p>
          <a:p>
            <a:r>
              <a:rPr lang="en-US" sz="1000" b="1" dirty="0"/>
              <a:t>(2004)</a:t>
            </a:r>
            <a:r>
              <a:rPr lang="en-US" sz="1000" dirty="0"/>
              <a:t> </a:t>
            </a:r>
            <a:r>
              <a:rPr lang="en-US" sz="1000" dirty="0" err="1"/>
              <a:t>Denzil</a:t>
            </a:r>
            <a:r>
              <a:rPr lang="en-US" sz="1000" dirty="0"/>
              <a:t> Douglas won third term as prime minister </a:t>
            </a:r>
          </a:p>
          <a:p>
            <a:r>
              <a:rPr lang="en-US" sz="1000" b="1" dirty="0"/>
              <a:t>(2005)</a:t>
            </a:r>
            <a:r>
              <a:rPr lang="en-US" sz="1000" dirty="0"/>
              <a:t> 300-year old sugar industry closed </a:t>
            </a:r>
          </a:p>
          <a:p>
            <a:r>
              <a:rPr lang="en-US" sz="1000" b="1" dirty="0"/>
              <a:t>(2008) </a:t>
            </a:r>
            <a:r>
              <a:rPr lang="en-US" sz="1000" dirty="0"/>
              <a:t>Charles Elroy Laplace hanged for murder, government hoped it would serve as deterrent against high levels of violent crimes </a:t>
            </a:r>
          </a:p>
          <a:p>
            <a:r>
              <a:rPr lang="en-US" sz="1000" b="1" dirty="0"/>
              <a:t>(2010)</a:t>
            </a:r>
            <a:r>
              <a:rPr lang="en-US" sz="1000" dirty="0"/>
              <a:t> </a:t>
            </a:r>
            <a:r>
              <a:rPr lang="en-US" sz="1000" dirty="0" err="1"/>
              <a:t>Denzil</a:t>
            </a:r>
            <a:r>
              <a:rPr lang="en-US" sz="1000" dirty="0"/>
              <a:t> Douglas won fourth consecutive term as prime </a:t>
            </a:r>
            <a:r>
              <a:rPr lang="en-US" sz="1000" dirty="0" smtClean="0"/>
              <a:t>minister</a:t>
            </a:r>
          </a:p>
          <a:p>
            <a:r>
              <a:rPr lang="en-US" sz="1000" b="1" dirty="0"/>
              <a:t>(1980)</a:t>
            </a:r>
            <a:r>
              <a:rPr lang="en-US" sz="1000" dirty="0"/>
              <a:t> Anguilla granted constitution; union with St. Kitts and Nevis formally revoked </a:t>
            </a:r>
          </a:p>
          <a:p>
            <a:r>
              <a:rPr lang="en-US" sz="1000" b="1" dirty="0"/>
              <a:t>(1983)</a:t>
            </a:r>
            <a:r>
              <a:rPr lang="en-US" sz="1000" dirty="0"/>
              <a:t> St. Kitts and Nevis attained independence within British Commonwealth, Kennedy Simmonds prime minister </a:t>
            </a:r>
          </a:p>
          <a:p>
            <a:endParaRPr lang="en-US" sz="1000" dirty="0"/>
          </a:p>
          <a:p>
            <a:endParaRPr lang="en-US" sz="1000" dirty="0"/>
          </a:p>
          <a:p>
            <a:pPr indent="0">
              <a:buNone/>
            </a:pPr>
            <a:endParaRPr lang="en-US" sz="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429000"/>
            <a:ext cx="1295400" cy="131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859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GeoGraphy</a:t>
            </a:r>
            <a:endParaRPr lang="en-US" dirty="0"/>
          </a:p>
        </p:txBody>
      </p:sp>
      <p:sp>
        <p:nvSpPr>
          <p:cNvPr id="3" name="Content Placeholder 2"/>
          <p:cNvSpPr>
            <a:spLocks noGrp="1"/>
          </p:cNvSpPr>
          <p:nvPr>
            <p:ph idx="1"/>
          </p:nvPr>
        </p:nvSpPr>
        <p:spPr>
          <a:xfrm>
            <a:off x="838200" y="2209800"/>
            <a:ext cx="5251132" cy="3476625"/>
          </a:xfrm>
        </p:spPr>
        <p:txBody>
          <a:bodyPr>
            <a:normAutofit lnSpcReduction="10000"/>
          </a:bodyPr>
          <a:lstStyle/>
          <a:p>
            <a:pPr indent="0">
              <a:buNone/>
            </a:pPr>
            <a:r>
              <a:rPr lang="en-US" sz="1200" dirty="0"/>
              <a:t>Nevis is cone shaped, with a central volcanic </a:t>
            </a:r>
            <a:r>
              <a:rPr lang="en-US" sz="1200" dirty="0" smtClean="0"/>
              <a:t>peak, </a:t>
            </a:r>
            <a:r>
              <a:rPr lang="en-US" sz="1200" dirty="0"/>
              <a:t>Nevis Peak</a:t>
            </a:r>
            <a:r>
              <a:rPr lang="en-US" sz="1200" dirty="0" smtClean="0"/>
              <a:t>. Mt. </a:t>
            </a:r>
            <a:r>
              <a:rPr lang="en-US" sz="1200" dirty="0" err="1" smtClean="0"/>
              <a:t>Liamuiga</a:t>
            </a:r>
            <a:r>
              <a:rPr lang="en-US" sz="1200" dirty="0" smtClean="0"/>
              <a:t>, (Formerly known as Mt. Misery) is the tallest volcano (</a:t>
            </a:r>
            <a:r>
              <a:rPr lang="en-US" sz="1200" dirty="0"/>
              <a:t>3,792 </a:t>
            </a:r>
            <a:r>
              <a:rPr lang="en-US" sz="1200" dirty="0" smtClean="0"/>
              <a:t>ft.) in St. </a:t>
            </a:r>
            <a:r>
              <a:rPr lang="en-US" sz="1200" dirty="0"/>
              <a:t>Kitts-Nevis. </a:t>
            </a:r>
            <a:r>
              <a:rPr lang="en-US" sz="1200" dirty="0" smtClean="0"/>
              <a:t>A  two story building where Alexander Hamilton lived in, </a:t>
            </a:r>
            <a:r>
              <a:rPr lang="en-US" sz="1200" dirty="0"/>
              <a:t>who was born in Nevis in 1757. He only lived on the island until the age of nine, and then moved to St. Croix with his mother. Later in his life, he helped draft the U.S. Constitution and was the first secretary of the Treasury. He was an out spoken advocate of the emancipation of slavery. The building today, known as Hamilton House, houses one of the island's two museums on the first floor. The second floor is the meeting room for the Nevis House of Assembly. The lovely stone building was built around 1680, but was destroyed in an earthquake in 1840, and then restored in 1983. </a:t>
            </a:r>
            <a:r>
              <a:rPr lang="en-US" sz="1200" dirty="0" smtClean="0"/>
              <a:t>There were ruins called the, Hamilton Ruins, </a:t>
            </a:r>
            <a:r>
              <a:rPr lang="en-US" sz="1200" dirty="0"/>
              <a:t>which was a sugar plantation until the </a:t>
            </a:r>
            <a:r>
              <a:rPr lang="en-US" sz="1200" dirty="0" smtClean="0"/>
              <a:t>Hamilton family owned it in the 1950’s. The islands lie in the Caribbean sea. The major city in St. Kitts is Basseterre, known as the capitol. </a:t>
            </a:r>
            <a:endParaRPr lang="en-US"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9332" y="3048000"/>
            <a:ext cx="2216468" cy="243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89332" y="5431580"/>
            <a:ext cx="2292668" cy="369332"/>
          </a:xfrm>
          <a:prstGeom prst="rect">
            <a:avLst/>
          </a:prstGeom>
          <a:noFill/>
        </p:spPr>
        <p:txBody>
          <a:bodyPr wrap="square" rtlCol="0">
            <a:spAutoFit/>
          </a:bodyPr>
          <a:lstStyle/>
          <a:p>
            <a:r>
              <a:rPr lang="en-US" i="1" dirty="0"/>
              <a:t>Mount </a:t>
            </a:r>
            <a:r>
              <a:rPr lang="en-US" i="1" dirty="0" err="1"/>
              <a:t>Liamuiga</a:t>
            </a:r>
            <a:r>
              <a:rPr lang="en-US" i="1" dirty="0"/>
              <a:t>, St. Kitts</a:t>
            </a:r>
            <a:endParaRPr lang="en-US"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701"/>
          <a:stretch/>
        </p:blipFill>
        <p:spPr bwMode="auto">
          <a:xfrm>
            <a:off x="6284374" y="914400"/>
            <a:ext cx="1826384"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55829" y="2133600"/>
            <a:ext cx="1683474" cy="369332"/>
          </a:xfrm>
          <a:prstGeom prst="rect">
            <a:avLst/>
          </a:prstGeom>
          <a:noFill/>
        </p:spPr>
        <p:txBody>
          <a:bodyPr wrap="none" rtlCol="0">
            <a:spAutoFit/>
          </a:bodyPr>
          <a:lstStyle/>
          <a:p>
            <a:r>
              <a:rPr lang="en-US" dirty="0"/>
              <a:t>Hamilton House</a:t>
            </a:r>
          </a:p>
        </p:txBody>
      </p:sp>
    </p:spTree>
    <p:extLst>
      <p:ext uri="{BB962C8B-B14F-4D97-AF65-F5344CB8AC3E}">
        <p14:creationId xmlns:p14="http://schemas.microsoft.com/office/powerpoint/2010/main" val="104554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a:xfrm>
            <a:off x="1447800" y="2286000"/>
            <a:ext cx="6400800" cy="2971799"/>
          </a:xfrm>
        </p:spPr>
        <p:txBody>
          <a:bodyPr>
            <a:normAutofit fontScale="92500" lnSpcReduction="20000"/>
          </a:bodyPr>
          <a:lstStyle/>
          <a:p>
            <a:pPr indent="0">
              <a:buNone/>
            </a:pPr>
            <a:r>
              <a:rPr lang="en-US" sz="1400" dirty="0" smtClean="0"/>
              <a:t>The clothing for men is similar to the clothing men wear here in the U.S. But, clothing for women seems to be the clothing of the 1800’s. Same with the music, the music is also similar to the ones we here on the radio, but music from 2009 is most common. The holidays that are public in St. Kitts-Nevis are </a:t>
            </a:r>
            <a:r>
              <a:rPr lang="en-US" sz="1400" dirty="0"/>
              <a:t>New Year's </a:t>
            </a:r>
            <a:r>
              <a:rPr lang="en-US" sz="1400" dirty="0" smtClean="0"/>
              <a:t>Day. </a:t>
            </a:r>
            <a:r>
              <a:rPr lang="en-US" sz="1400" dirty="0"/>
              <a:t>R</a:t>
            </a:r>
            <a:r>
              <a:rPr lang="en-US" sz="1400" dirty="0" smtClean="0"/>
              <a:t>eligions that are in St. Kitts-Nevis are Christianity and Roman Catholic. The government in St. Kitts-Nevis is called </a:t>
            </a:r>
            <a:r>
              <a:rPr lang="en-US" sz="1400" dirty="0" err="1" smtClean="0"/>
              <a:t>Gov★KN</a:t>
            </a:r>
            <a:r>
              <a:rPr lang="en-US" sz="1400" dirty="0" smtClean="0"/>
              <a:t> and </a:t>
            </a:r>
            <a:r>
              <a:rPr lang="en-US" sz="1400" dirty="0"/>
              <a:t>s</a:t>
            </a:r>
            <a:r>
              <a:rPr lang="en-US" sz="1400" dirty="0" smtClean="0"/>
              <a:t>ome foods are, </a:t>
            </a:r>
          </a:p>
          <a:p>
            <a:pPr indent="0">
              <a:buNone/>
            </a:pPr>
            <a:r>
              <a:rPr lang="en-US" sz="1400" dirty="0" smtClean="0"/>
              <a:t>• </a:t>
            </a:r>
            <a:r>
              <a:rPr lang="en-US" sz="1400" dirty="0"/>
              <a:t>Spiny lobster.</a:t>
            </a:r>
            <a:br>
              <a:rPr lang="en-US" sz="1400" dirty="0"/>
            </a:br>
            <a:r>
              <a:rPr lang="en-US" sz="1400" dirty="0"/>
              <a:t>• Crab back.</a:t>
            </a:r>
            <a:br>
              <a:rPr lang="en-US" sz="1400" dirty="0"/>
            </a:br>
            <a:r>
              <a:rPr lang="en-US" sz="1400" dirty="0"/>
              <a:t>• Roti (thin pastry filled with curried potatoes, chickpeas and beef, chicken, goat, shrimp or vegetables).</a:t>
            </a:r>
            <a:br>
              <a:rPr lang="en-US" sz="1400" dirty="0"/>
            </a:br>
            <a:r>
              <a:rPr lang="en-US" sz="1400" dirty="0"/>
              <a:t>• </a:t>
            </a:r>
            <a:r>
              <a:rPr lang="en-US" sz="1400" dirty="0" err="1"/>
              <a:t>Pelau</a:t>
            </a:r>
            <a:r>
              <a:rPr lang="en-US" sz="1400" dirty="0"/>
              <a:t> (rice, pigeon peas and meat, similar to paella).</a:t>
            </a:r>
            <a:br>
              <a:rPr lang="en-US" sz="1400" dirty="0"/>
            </a:br>
            <a:r>
              <a:rPr lang="en-US" sz="1400" dirty="0"/>
              <a:t>• Conch (curried, soused or in </a:t>
            </a:r>
            <a:r>
              <a:rPr lang="en-US" sz="1400" dirty="0" smtClean="0"/>
              <a:t>salad</a:t>
            </a:r>
            <a:endParaRPr lang="en-US" sz="1400" dirty="0"/>
          </a:p>
        </p:txBody>
      </p:sp>
    </p:spTree>
    <p:extLst>
      <p:ext uri="{BB962C8B-B14F-4D97-AF65-F5344CB8AC3E}">
        <p14:creationId xmlns:p14="http://schemas.microsoft.com/office/powerpoint/2010/main" val="1083782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6400800" cy="685800"/>
          </a:xfrm>
        </p:spPr>
        <p:txBody>
          <a:bodyPr>
            <a:normAutofit/>
          </a:bodyPr>
          <a:lstStyle/>
          <a:p>
            <a:r>
              <a:rPr lang="en-US" dirty="0" smtClean="0"/>
              <a:t>Economy</a:t>
            </a:r>
            <a:endParaRPr lang="en-US" dirty="0"/>
          </a:p>
        </p:txBody>
      </p:sp>
      <p:sp>
        <p:nvSpPr>
          <p:cNvPr id="3" name="Content Placeholder 2"/>
          <p:cNvSpPr>
            <a:spLocks noGrp="1"/>
          </p:cNvSpPr>
          <p:nvPr>
            <p:ph idx="1"/>
          </p:nvPr>
        </p:nvSpPr>
        <p:spPr>
          <a:xfrm>
            <a:off x="1371600" y="2286001"/>
            <a:ext cx="6400800" cy="1523999"/>
          </a:xfrm>
        </p:spPr>
        <p:txBody>
          <a:bodyPr>
            <a:noAutofit/>
          </a:bodyPr>
          <a:lstStyle/>
          <a:p>
            <a:pPr marL="285750" indent="-285750"/>
            <a:r>
              <a:rPr lang="en-US" dirty="0" smtClean="0"/>
              <a:t>Natural </a:t>
            </a:r>
            <a:r>
              <a:rPr lang="en-US" dirty="0"/>
              <a:t>Resources: shiny </a:t>
            </a:r>
            <a:r>
              <a:rPr lang="en-US" dirty="0" err="1"/>
              <a:t>diamonds,precious</a:t>
            </a:r>
            <a:r>
              <a:rPr lang="en-US" dirty="0"/>
              <a:t> stones, silver and </a:t>
            </a:r>
            <a:r>
              <a:rPr lang="en-US" dirty="0" smtClean="0"/>
              <a:t>gold in open </a:t>
            </a:r>
            <a:r>
              <a:rPr lang="en-US" dirty="0"/>
              <a:t>cast </a:t>
            </a:r>
            <a:r>
              <a:rPr lang="en-US" dirty="0" smtClean="0"/>
              <a:t>mines and off </a:t>
            </a:r>
            <a:r>
              <a:rPr lang="en-US" dirty="0"/>
              <a:t>shore oil </a:t>
            </a:r>
            <a:r>
              <a:rPr lang="en-US" dirty="0" smtClean="0"/>
              <a:t>platforms.</a:t>
            </a:r>
          </a:p>
          <a:p>
            <a:pPr marL="285750" indent="-285750"/>
            <a:r>
              <a:rPr lang="en-US" dirty="0" smtClean="0"/>
              <a:t>Manufacturing Areas: No Manufacturing currently because of a Hurricane hit in 1998 and 1999.</a:t>
            </a:r>
          </a:p>
          <a:p>
            <a:pPr marL="285750" indent="-285750"/>
            <a:r>
              <a:rPr lang="en-US" dirty="0" smtClean="0"/>
              <a:t>Land Use: 42% of land is covered for farming.</a:t>
            </a:r>
          </a:p>
          <a:p>
            <a:pPr marL="285750" indent="-285750"/>
            <a:r>
              <a:rPr lang="en-US" dirty="0" smtClean="0"/>
              <a:t>Major Jobs: </a:t>
            </a:r>
            <a:r>
              <a:rPr lang="en-US" dirty="0"/>
              <a:t>Sales </a:t>
            </a:r>
            <a:r>
              <a:rPr lang="en-US" dirty="0" smtClean="0"/>
              <a:t>Executive.</a:t>
            </a:r>
          </a:p>
          <a:p>
            <a:pPr marL="285750" indent="-285750"/>
            <a:r>
              <a:rPr lang="en-US" dirty="0" smtClean="0"/>
              <a:t>Currency: East </a:t>
            </a:r>
            <a:r>
              <a:rPr lang="en-US" dirty="0"/>
              <a:t>Caribbean </a:t>
            </a:r>
            <a:r>
              <a:rPr lang="en-US" dirty="0" smtClean="0"/>
              <a:t>dollar.</a:t>
            </a:r>
            <a:endParaRPr lang="en-US" dirty="0"/>
          </a:p>
        </p:txBody>
      </p:sp>
    </p:spTree>
    <p:extLst>
      <p:ext uri="{BB962C8B-B14F-4D97-AF65-F5344CB8AC3E}">
        <p14:creationId xmlns:p14="http://schemas.microsoft.com/office/powerpoint/2010/main" val="851414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a:t>
            </a:r>
            <a:endParaRPr lang="en-US" dirty="0"/>
          </a:p>
        </p:txBody>
      </p:sp>
      <p:sp>
        <p:nvSpPr>
          <p:cNvPr id="3" name="Content Placeholder 2"/>
          <p:cNvSpPr>
            <a:spLocks noGrp="1"/>
          </p:cNvSpPr>
          <p:nvPr>
            <p:ph idx="1"/>
          </p:nvPr>
        </p:nvSpPr>
        <p:spPr/>
        <p:txBody>
          <a:bodyPr>
            <a:normAutofit/>
          </a:bodyPr>
          <a:lstStyle/>
          <a:p>
            <a:pPr indent="0">
              <a:buNone/>
            </a:pPr>
            <a:r>
              <a:rPr lang="en-US" sz="1600" dirty="0" smtClean="0"/>
              <a:t>The most common weather conditions are Sunny and Cloudy. The Yearly Rainfall is about 370m. The Yearly Temperature is about (high) 87 degrees to 75 degrees.</a:t>
            </a:r>
          </a:p>
        </p:txBody>
      </p:sp>
      <p:pic>
        <p:nvPicPr>
          <p:cNvPr id="1026" name="Picture 2" descr="http://upload.wikimedia.org/wikipedia/commons/e/e2/Rain_ot_ocean_bea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276600"/>
            <a:ext cx="2672817" cy="244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43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facts</a:t>
            </a:r>
            <a:endParaRPr lang="en-US" dirty="0"/>
          </a:p>
        </p:txBody>
      </p:sp>
      <p:sp>
        <p:nvSpPr>
          <p:cNvPr id="3" name="Content Placeholder 2"/>
          <p:cNvSpPr>
            <a:spLocks noGrp="1"/>
          </p:cNvSpPr>
          <p:nvPr>
            <p:ph idx="1"/>
          </p:nvPr>
        </p:nvSpPr>
        <p:spPr/>
        <p:txBody>
          <a:bodyPr>
            <a:normAutofit/>
          </a:bodyPr>
          <a:lstStyle/>
          <a:p>
            <a:r>
              <a:rPr lang="en-US" sz="1400" dirty="0" smtClean="0"/>
              <a:t>Population: Around 53,584.</a:t>
            </a:r>
          </a:p>
          <a:p>
            <a:r>
              <a:rPr lang="en-US" sz="1400" dirty="0" smtClean="0"/>
              <a:t>Flag: It </a:t>
            </a:r>
            <a:r>
              <a:rPr lang="en-US" sz="1400" dirty="0"/>
              <a:t>is commonly stated that the two stars symbolize the two islands, but in fact they stand for hope and </a:t>
            </a:r>
            <a:r>
              <a:rPr lang="en-US" sz="1400" dirty="0" smtClean="0"/>
              <a:t>liberty</a:t>
            </a:r>
          </a:p>
          <a:p>
            <a:r>
              <a:rPr lang="en-US" sz="1400" dirty="0" smtClean="0"/>
              <a:t>Modes of Transport: Most Likely Boat and/or Rental Cars/Bikes.</a:t>
            </a:r>
          </a:p>
          <a:p>
            <a:r>
              <a:rPr lang="en-US" sz="1400" dirty="0"/>
              <a:t>Native Animals : Bat Fauna. </a:t>
            </a:r>
            <a:r>
              <a:rPr lang="en-US" sz="1400" dirty="0" smtClean="0"/>
              <a:t>Sheep, </a:t>
            </a:r>
            <a:r>
              <a:rPr lang="en-US" sz="1400" dirty="0"/>
              <a:t>and Goats</a:t>
            </a:r>
            <a:br>
              <a:rPr lang="en-US" sz="1400" dirty="0"/>
            </a:br>
            <a:endParaRPr lang="en-US" sz="1400" dirty="0"/>
          </a:p>
          <a:p>
            <a:endParaRPr lang="en-US" sz="1400" dirty="0"/>
          </a:p>
        </p:txBody>
      </p:sp>
    </p:spTree>
    <p:extLst>
      <p:ext uri="{BB962C8B-B14F-4D97-AF65-F5344CB8AC3E}">
        <p14:creationId xmlns:p14="http://schemas.microsoft.com/office/powerpoint/2010/main" val="41574551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177</TotalTime>
  <Words>1035</Words>
  <Application>Microsoft Office PowerPoint</Application>
  <PresentationFormat>On-screen Show (4:3)</PresentationFormat>
  <Paragraphs>64</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Couture</vt:lpstr>
      <vt:lpstr>St. Kitts Nevis</vt:lpstr>
      <vt:lpstr>introduction</vt:lpstr>
      <vt:lpstr>History</vt:lpstr>
      <vt:lpstr>History</vt:lpstr>
      <vt:lpstr>GeoGraphy</vt:lpstr>
      <vt:lpstr>Culture</vt:lpstr>
      <vt:lpstr>Economy</vt:lpstr>
      <vt:lpstr>Climate</vt:lpstr>
      <vt:lpstr>Interesting facts</vt:lpstr>
      <vt:lpstr>conclusion</vt:lpstr>
      <vt:lpstr>Q&amp;A</vt:lpstr>
      <vt:lpstr>Bibliography</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Kitts-Nevis</dc:title>
  <dc:creator>Skaling, Andre</dc:creator>
  <cp:lastModifiedBy>Skaling, Andre</cp:lastModifiedBy>
  <cp:revision>20</cp:revision>
  <dcterms:created xsi:type="dcterms:W3CDTF">2014-03-12T18:06:56Z</dcterms:created>
  <dcterms:modified xsi:type="dcterms:W3CDTF">2014-03-25T18:40:24Z</dcterms:modified>
</cp:coreProperties>
</file>