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7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C01684-199C-4F28-8BF5-9072111155CA}" type="datetimeFigureOut">
              <a:rPr lang="en-US" smtClean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85018E4-CA23-4A1F-8951-C5B3B43C6B0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s://www.cia.gov/library/publications/the-world-factbook/geos/sc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pedia.com/" TargetMode="External"/><Relationship Id="rId5" Type="http://schemas.openxmlformats.org/officeDocument/2006/relationships/hyperlink" Target="http://www.paho.org/saludenlasamericas/index.php?gid=145&amp;option=com_docman&amp;task=doc_view" TargetMode="External"/><Relationship Id="rId4" Type="http://schemas.openxmlformats.org/officeDocument/2006/relationships/hyperlink" Target="http://stkitts-guide.info/weather/rai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St. Kitts and Nevis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By: Adjani Menefee</a:t>
            </a:r>
            <a:endParaRPr lang="en-US" sz="3600" dirty="0"/>
          </a:p>
        </p:txBody>
      </p:sp>
      <p:sp>
        <p:nvSpPr>
          <p:cNvPr id="2" name="AutoShape 2" descr="http://upload.wikimedia.org/wikipedia/commons/f/fe/Flag_of_Saint_Kitts_and_Nevi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24743"/>
            <a:ext cx="6096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53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CONCLUSION</a:t>
            </a:r>
            <a:endParaRPr lang="en-US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 Saint Kitts and Nevis is a beautiful country in </a:t>
            </a:r>
            <a:r>
              <a:rPr lang="en-US" sz="2400" dirty="0">
                <a:latin typeface="Comic Sans MS" panose="030F0702030302020204" pitchFamily="66" charset="0"/>
              </a:rPr>
              <a:t>C</a:t>
            </a:r>
            <a:r>
              <a:rPr lang="en-US" sz="2400" dirty="0" smtClean="0">
                <a:latin typeface="Comic Sans MS" panose="030F0702030302020204" pitchFamily="66" charset="0"/>
              </a:rPr>
              <a:t>entral America. It has a very tropical and Caribbean vibe. St. Kitts is one of the more developed countries of North and South America with a very </a:t>
            </a:r>
            <a:r>
              <a:rPr lang="en-US" sz="2400" dirty="0" smtClean="0">
                <a:latin typeface="Comic Sans MS" panose="030F0702030302020204" pitchFamily="66" charset="0"/>
              </a:rPr>
              <a:t>rich </a:t>
            </a:r>
            <a:r>
              <a:rPr lang="en-US" sz="2400" dirty="0" smtClean="0">
                <a:latin typeface="Comic Sans MS" panose="030F0702030302020204" pitchFamily="66" charset="0"/>
              </a:rPr>
              <a:t>history and </a:t>
            </a:r>
            <a:r>
              <a:rPr lang="en-US" sz="2400" dirty="0" smtClean="0">
                <a:latin typeface="Comic Sans MS" panose="030F0702030302020204" pitchFamily="66" charset="0"/>
              </a:rPr>
              <a:t>environment.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0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QUESTIONS</a:t>
            </a:r>
            <a:endParaRPr lang="en-US" b="1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What year did St. Kitts and Nevis come into existence?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 What is the official language spoken here?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Capital of the country?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What is the population?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7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BIBLIOGRAPHY</a:t>
            </a:r>
            <a:endParaRPr lang="en-US" b="1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www.cia.gov/library/publications/the-world-factbook/geos/sc.html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www.google.com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http://stkitts-guide.info/weather/rain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www.paho.org/saludenlasamericas/index.php?gid=145&amp;option=com_docman&amp;task=doc_view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www.wikipedia.com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3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INTRODUCTION</a:t>
            </a:r>
            <a:endParaRPr lang="en-US" b="1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Country- St. Kitts and Nevis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Capital- Basseterre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Major Languages- English (official)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 panose="030F0702030302020204" pitchFamily="66" charset="0"/>
              </a:rPr>
              <a:t>Continent- South America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048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09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HISTORY</a:t>
            </a:r>
            <a:endParaRPr lang="en-US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St. Kitts and Nevis came into existence in 1983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The island territory of Saint Christopher- Nevis- Anguilla was taken over British control. The island of Anguilla rebelled against the </a:t>
            </a:r>
            <a:r>
              <a:rPr lang="en-US" sz="2400" dirty="0">
                <a:latin typeface="Comic Sans MS" panose="030F0702030302020204" pitchFamily="66" charset="0"/>
              </a:rPr>
              <a:t>B</a:t>
            </a:r>
            <a:r>
              <a:rPr lang="en-US" sz="2400" dirty="0" smtClean="0">
                <a:latin typeface="Comic Sans MS" panose="030F0702030302020204" pitchFamily="66" charset="0"/>
              </a:rPr>
              <a:t>ritish control and gained its independence in 1971. in 1983 the remaining islands gained their independence as Saint Kitts and Nevis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Famous People- Paul Southwell (former chief minister), Sir Clement Arrindell (governor general)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Important Events in History- explored by Christopher Columbus in 1493, inhabited by Carib people, Anglo- French rivalry lasted more than 100 years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1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GEOGRAPHY</a:t>
            </a:r>
            <a:endParaRPr lang="en-US" b="1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Major Landforms- Mount Liamuiga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Major Landmarks- Frigate Bay, Black Rocks, Independence Square, Bloody Point, Cottle Church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Major Bodies of Water- Great Salt Pond, South Friar’s Bay, The Narrows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Major Cities- Basseterre, Charlestown, Sadlers, Sandy Point</a:t>
            </a:r>
          </a:p>
        </p:txBody>
      </p:sp>
    </p:spTree>
    <p:extLst>
      <p:ext uri="{BB962C8B-B14F-4D97-AF65-F5344CB8AC3E}">
        <p14:creationId xmlns:p14="http://schemas.microsoft.com/office/powerpoint/2010/main" val="416906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4382486" cy="2819400"/>
          </a:xfrm>
        </p:spPr>
      </p:pic>
      <p:sp>
        <p:nvSpPr>
          <p:cNvPr id="5" name="TextBox 4"/>
          <p:cNvSpPr txBox="1"/>
          <p:nvPr/>
        </p:nvSpPr>
        <p:spPr>
          <a:xfrm>
            <a:off x="1491343" y="4114800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Mount Liamuiga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1219200"/>
            <a:ext cx="420272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0564" y="4114800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Black Rocks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9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</a:rPr>
              <a:t>CULTURE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Folk music is very popular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Clothing- informal but conservative; skimpy clothing is frowned upon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Government- Constitutional Monarchy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Holidays- New Year (Jan. 1), Carnival Day (Jan. 2), Easter Monday (April 21), National Heroes Day (Sep. 16)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Religions- Christianity (major), Rastafarians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Food- West Indian Cuisine, Pizzerias, Caribbean food, Seafood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4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Berlin Sans FB" panose="020E0602020502020306" pitchFamily="34" charset="0"/>
              </a:rPr>
              <a:t>ECONOMY</a:t>
            </a:r>
            <a:endParaRPr lang="en-US" b="1" dirty="0">
              <a:solidFill>
                <a:srgbClr val="92D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Natural Resources- oil, arable land, the sea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Currency- East Caribbean Dollar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Manufacturing Areas- Mundi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Agriculture is a key area of growth in in national economy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Major Occupations- construction, transportation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6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climate</a:t>
            </a:r>
            <a:endParaRPr lang="en-US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General weather conditions- tropical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Average Yearly Temperature- about 72 degrees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Average Yearly Rainfall- about 300 mm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5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Berlin Sans FB" panose="020E0602020502020306" pitchFamily="34" charset="0"/>
              </a:rPr>
              <a:t>Interesting Facts</a:t>
            </a:r>
            <a:endParaRPr lang="en-US" b="1" dirty="0">
              <a:solidFill>
                <a:srgbClr val="92D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Population- 53,584 (since 2012)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Native Animals- variety of birds, bufo marinus, caretta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caretta, anolis schwartzi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Most drive by car but there are buses and trains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Travel tips- dress conservatively, buses, taxis, and fairies are available for transportation, pack lightly for warm weathers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27" y="4298795"/>
            <a:ext cx="3412273" cy="255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23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517</TotalTime>
  <Words>429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St. Kitts and Nevis</vt:lpstr>
      <vt:lpstr>INTRODUCTION</vt:lpstr>
      <vt:lpstr>HISTORY</vt:lpstr>
      <vt:lpstr>GEOGRAPHY</vt:lpstr>
      <vt:lpstr>PowerPoint Presentation</vt:lpstr>
      <vt:lpstr>CULTURE</vt:lpstr>
      <vt:lpstr>ECONOMY</vt:lpstr>
      <vt:lpstr>climate</vt:lpstr>
      <vt:lpstr>Interesting Facts</vt:lpstr>
      <vt:lpstr>CONCLUSION</vt:lpstr>
      <vt:lpstr>QUESTIONS</vt:lpstr>
      <vt:lpstr>BIBLIOGRAPHY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Kitts and Nevis</dc:title>
  <dc:creator>Menefee, Adjani</dc:creator>
  <cp:lastModifiedBy>Menefee, Adjani</cp:lastModifiedBy>
  <cp:revision>24</cp:revision>
  <dcterms:created xsi:type="dcterms:W3CDTF">2014-03-11T18:31:21Z</dcterms:created>
  <dcterms:modified xsi:type="dcterms:W3CDTF">2014-03-21T15:13:21Z</dcterms:modified>
</cp:coreProperties>
</file>